
<file path=[Content_Types].xml><?xml version="1.0" encoding="utf-8"?>
<Types xmlns="http://schemas.openxmlformats.org/package/2006/content-types">
  <Default Extension="xml" ContentType="application/xml"/>
  <Default Extension="rels" ContentType="application/vnd.openxmlformats-package.relationships+xml"/>
  <Default Extension="jpeg" ContentType="image/jpg"/>
  <Default Extension="png" ContentType="image/png"/>
  <Default Extension="bmp" ContentType="image/bmp"/>
  <Default Extension="gif" ContentType="image/gif"/>
  <Default Extension="tif" ContentType="image/tif"/>
  <Default Extension="pdf" ContentType="application/pdf"/>
  <Default Extension="mov" ContentType="application/movie"/>
  <Default Extension="vml" ContentType="application/vnd.openxmlformats-officedocument.vmlDrawing"/>
  <Default Extension="xlsx" ContentType="application/vnd.openxmlformats-officedocument.spreadsheetml.sheet"/>
  <Override PartName="/docProps/core.xml" ContentType="application/vnd.openxmlformats-package.core-properties+xml"/>
  <Override PartName="/docProps/app.xml" ContentType="application/vnd.openxmlformats-officedocument.extended-properties+xml"/>
  <Override PartName="/ppt/presentation.xml" ContentType="application/vnd.openxmlformats-officedocument.presentationml.presentation.main+xml"/>
  <Override PartName="/ppt/presProps.xml" ContentType="application/vnd.openxmlformats-officedocument.presentationml.presProps+xml"/>
  <Override PartName="/ppt/viewProps.xml" ContentType="application/vnd.openxmlformats-officedocument.presentationml.viewProps+xml"/>
  <Override PartName="/ppt/commentAuthors.xml" ContentType="application/vnd.openxmlformats-officedocument.presentationml.commentAuthors+xml"/>
  <Override PartName="/ppt/tableStyles.xml" ContentType="application/vnd.openxmlformats-officedocument.presentationml.tableStyles+xml"/>
  <Override PartName="/ppt/slideMasters/slideMaster1.xml" ContentType="application/vnd.openxmlformats-officedocument.presentationml.slideMaster+xml"/>
  <Override PartName="/ppt/theme/theme1.xml" ContentType="application/vnd.openxmlformats-officedocument.theme+xml"/>
  <Override PartName="/ppt/notesMasters/notesMaster1.xml" ContentType="application/vnd.openxmlformats-officedocument.presentationml.notes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media/image1.jpeg" ContentType="image/jpeg"/>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media/image2.jpeg" ContentType="image/jpeg"/>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Types>
</file>

<file path=_rels/.rels><?xml version="1.0" encoding="UTF-8"?>
<Relationships xmlns="http://schemas.openxmlformats.org/package/2006/relationships"><Relationship Id="rId1" Type="http://schemas.openxmlformats.org/package/2006/relationships/metadata/core-properties" Target="docProps/core.xml"/><Relationship Id="rId2" Type="http://schemas.openxmlformats.org/officeDocument/2006/relationships/extended-properties" Target="docProps/app.xml"/><Relationship Id="rId3"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p:sldMasterIdLst>
    <p:sldMasterId id="2147483648" r:id="rId5"/>
  </p:sldMasterIdLst>
  <p:notesMasterIdLst>
    <p:notesMasterId r:id="rId7"/>
  </p:notesMasterIdLst>
  <p:sldIdLst>
    <p:sldId id="256" r:id="rId8"/>
    <p:sldId id="257" r:id="rId9"/>
    <p:sldId id="258" r:id="rId10"/>
    <p:sldId id="259" r:id="rId11"/>
    <p:sldId id="260" r:id="rId12"/>
    <p:sldId id="261" r:id="rId13"/>
    <p:sldId id="262" r:id="rId14"/>
    <p:sldId id="263" r:id="rId15"/>
    <p:sldId id="264" r:id="rId16"/>
    <p:sldId id="265" r:id="rId17"/>
    <p:sldId id="266" r:id="rId18"/>
    <p:sldId id="267" r:id="rId19"/>
    <p:sldId id="268" r:id="rId20"/>
    <p:sldId id="269" r:id="rId21"/>
    <p:sldId id="270" r:id="rId22"/>
    <p:sldId id="271" r:id="rId23"/>
    <p:sldId id="272" r:id="rId24"/>
    <p:sldId id="273" r:id="rId25"/>
    <p:sldId id="274" r:id="rId26"/>
    <p:sldId id="275" r:id="rId27"/>
    <p:sldId id="276" r:id="rId28"/>
    <p:sldId id="277" r:id="rId29"/>
    <p:sldId id="278" r:id="rId30"/>
    <p:sldId id="279" r:id="rId31"/>
    <p:sldId id="280" r:id="rId32"/>
    <p:sldId id="281" r:id="rId33"/>
    <p:sldId id="282" r:id="rId34"/>
    <p:sldId id="283" r:id="rId35"/>
    <p:sldId id="284" r:id="rId36"/>
  </p:sldIdLst>
  <p:sldSz cx="24384000" cy="137160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l" defTabSz="825500" rtl="0" fontAlgn="auto" latinLnBrk="0" hangingPunct="0">
      <a:lnSpc>
        <a:spcPct val="100000"/>
      </a:lnSpc>
      <a:spcBef>
        <a:spcPts val="3400"/>
      </a:spcBef>
      <a:spcAft>
        <a:spcPts val="0"/>
      </a:spcAft>
      <a:buClrTx/>
      <a:buSzTx/>
      <a:buFontTx/>
      <a:buNone/>
      <a:tabLst/>
      <a:defRPr b="0" baseline="0" cap="none" i="0" spc="0" strike="noStrike" sz="3000" u="none" kumimoji="0" normalizeH="0">
        <a:ln>
          <a:noFill/>
        </a:ln>
        <a:solidFill>
          <a:srgbClr val="838787"/>
        </a:solidFill>
        <a:effectLst/>
        <a:uFillTx/>
        <a:latin typeface="Avenir Next Medium"/>
        <a:ea typeface="Avenir Next Medium"/>
        <a:cs typeface="Avenir Next Medium"/>
        <a:sym typeface="Avenir Next Medium"/>
      </a:defRPr>
    </a:lvl1pPr>
    <a:lvl2pPr marL="0" marR="0" indent="0" algn="l" defTabSz="825500" rtl="0" fontAlgn="auto" latinLnBrk="0" hangingPunct="0">
      <a:lnSpc>
        <a:spcPct val="100000"/>
      </a:lnSpc>
      <a:spcBef>
        <a:spcPts val="3400"/>
      </a:spcBef>
      <a:spcAft>
        <a:spcPts val="0"/>
      </a:spcAft>
      <a:buClrTx/>
      <a:buSzTx/>
      <a:buFontTx/>
      <a:buNone/>
      <a:tabLst/>
      <a:defRPr b="0" baseline="0" cap="none" i="0" spc="0" strike="noStrike" sz="3000" u="none" kumimoji="0" normalizeH="0">
        <a:ln>
          <a:noFill/>
        </a:ln>
        <a:solidFill>
          <a:srgbClr val="838787"/>
        </a:solidFill>
        <a:effectLst/>
        <a:uFillTx/>
        <a:latin typeface="Avenir Next Medium"/>
        <a:ea typeface="Avenir Next Medium"/>
        <a:cs typeface="Avenir Next Medium"/>
        <a:sym typeface="Avenir Next Medium"/>
      </a:defRPr>
    </a:lvl2pPr>
    <a:lvl3pPr marL="0" marR="0" indent="0" algn="l" defTabSz="825500" rtl="0" fontAlgn="auto" latinLnBrk="0" hangingPunct="0">
      <a:lnSpc>
        <a:spcPct val="100000"/>
      </a:lnSpc>
      <a:spcBef>
        <a:spcPts val="3400"/>
      </a:spcBef>
      <a:spcAft>
        <a:spcPts val="0"/>
      </a:spcAft>
      <a:buClrTx/>
      <a:buSzTx/>
      <a:buFontTx/>
      <a:buNone/>
      <a:tabLst/>
      <a:defRPr b="0" baseline="0" cap="none" i="0" spc="0" strike="noStrike" sz="3000" u="none" kumimoji="0" normalizeH="0">
        <a:ln>
          <a:noFill/>
        </a:ln>
        <a:solidFill>
          <a:srgbClr val="838787"/>
        </a:solidFill>
        <a:effectLst/>
        <a:uFillTx/>
        <a:latin typeface="Avenir Next Medium"/>
        <a:ea typeface="Avenir Next Medium"/>
        <a:cs typeface="Avenir Next Medium"/>
        <a:sym typeface="Avenir Next Medium"/>
      </a:defRPr>
    </a:lvl3pPr>
    <a:lvl4pPr marL="0" marR="0" indent="0" algn="l" defTabSz="825500" rtl="0" fontAlgn="auto" latinLnBrk="0" hangingPunct="0">
      <a:lnSpc>
        <a:spcPct val="100000"/>
      </a:lnSpc>
      <a:spcBef>
        <a:spcPts val="3400"/>
      </a:spcBef>
      <a:spcAft>
        <a:spcPts val="0"/>
      </a:spcAft>
      <a:buClrTx/>
      <a:buSzTx/>
      <a:buFontTx/>
      <a:buNone/>
      <a:tabLst/>
      <a:defRPr b="0" baseline="0" cap="none" i="0" spc="0" strike="noStrike" sz="3000" u="none" kumimoji="0" normalizeH="0">
        <a:ln>
          <a:noFill/>
        </a:ln>
        <a:solidFill>
          <a:srgbClr val="838787"/>
        </a:solidFill>
        <a:effectLst/>
        <a:uFillTx/>
        <a:latin typeface="Avenir Next Medium"/>
        <a:ea typeface="Avenir Next Medium"/>
        <a:cs typeface="Avenir Next Medium"/>
        <a:sym typeface="Avenir Next Medium"/>
      </a:defRPr>
    </a:lvl4pPr>
    <a:lvl5pPr marL="0" marR="0" indent="0" algn="l" defTabSz="825500" rtl="0" fontAlgn="auto" latinLnBrk="0" hangingPunct="0">
      <a:lnSpc>
        <a:spcPct val="100000"/>
      </a:lnSpc>
      <a:spcBef>
        <a:spcPts val="3400"/>
      </a:spcBef>
      <a:spcAft>
        <a:spcPts val="0"/>
      </a:spcAft>
      <a:buClrTx/>
      <a:buSzTx/>
      <a:buFontTx/>
      <a:buNone/>
      <a:tabLst/>
      <a:defRPr b="0" baseline="0" cap="none" i="0" spc="0" strike="noStrike" sz="3000" u="none" kumimoji="0" normalizeH="0">
        <a:ln>
          <a:noFill/>
        </a:ln>
        <a:solidFill>
          <a:srgbClr val="838787"/>
        </a:solidFill>
        <a:effectLst/>
        <a:uFillTx/>
        <a:latin typeface="Avenir Next Medium"/>
        <a:ea typeface="Avenir Next Medium"/>
        <a:cs typeface="Avenir Next Medium"/>
        <a:sym typeface="Avenir Next Medium"/>
      </a:defRPr>
    </a:lvl5pPr>
    <a:lvl6pPr marL="0" marR="0" indent="0" algn="l" defTabSz="825500" rtl="0" fontAlgn="auto" latinLnBrk="0" hangingPunct="0">
      <a:lnSpc>
        <a:spcPct val="100000"/>
      </a:lnSpc>
      <a:spcBef>
        <a:spcPts val="3400"/>
      </a:spcBef>
      <a:spcAft>
        <a:spcPts val="0"/>
      </a:spcAft>
      <a:buClrTx/>
      <a:buSzTx/>
      <a:buFontTx/>
      <a:buNone/>
      <a:tabLst/>
      <a:defRPr b="0" baseline="0" cap="none" i="0" spc="0" strike="noStrike" sz="3000" u="none" kumimoji="0" normalizeH="0">
        <a:ln>
          <a:noFill/>
        </a:ln>
        <a:solidFill>
          <a:srgbClr val="838787"/>
        </a:solidFill>
        <a:effectLst/>
        <a:uFillTx/>
        <a:latin typeface="Avenir Next Medium"/>
        <a:ea typeface="Avenir Next Medium"/>
        <a:cs typeface="Avenir Next Medium"/>
        <a:sym typeface="Avenir Next Medium"/>
      </a:defRPr>
    </a:lvl6pPr>
    <a:lvl7pPr marL="0" marR="0" indent="0" algn="l" defTabSz="825500" rtl="0" fontAlgn="auto" latinLnBrk="0" hangingPunct="0">
      <a:lnSpc>
        <a:spcPct val="100000"/>
      </a:lnSpc>
      <a:spcBef>
        <a:spcPts val="3400"/>
      </a:spcBef>
      <a:spcAft>
        <a:spcPts val="0"/>
      </a:spcAft>
      <a:buClrTx/>
      <a:buSzTx/>
      <a:buFontTx/>
      <a:buNone/>
      <a:tabLst/>
      <a:defRPr b="0" baseline="0" cap="none" i="0" spc="0" strike="noStrike" sz="3000" u="none" kumimoji="0" normalizeH="0">
        <a:ln>
          <a:noFill/>
        </a:ln>
        <a:solidFill>
          <a:srgbClr val="838787"/>
        </a:solidFill>
        <a:effectLst/>
        <a:uFillTx/>
        <a:latin typeface="Avenir Next Medium"/>
        <a:ea typeface="Avenir Next Medium"/>
        <a:cs typeface="Avenir Next Medium"/>
        <a:sym typeface="Avenir Next Medium"/>
      </a:defRPr>
    </a:lvl7pPr>
    <a:lvl8pPr marL="0" marR="0" indent="0" algn="l" defTabSz="825500" rtl="0" fontAlgn="auto" latinLnBrk="0" hangingPunct="0">
      <a:lnSpc>
        <a:spcPct val="100000"/>
      </a:lnSpc>
      <a:spcBef>
        <a:spcPts val="3400"/>
      </a:spcBef>
      <a:spcAft>
        <a:spcPts val="0"/>
      </a:spcAft>
      <a:buClrTx/>
      <a:buSzTx/>
      <a:buFontTx/>
      <a:buNone/>
      <a:tabLst/>
      <a:defRPr b="0" baseline="0" cap="none" i="0" spc="0" strike="noStrike" sz="3000" u="none" kumimoji="0" normalizeH="0">
        <a:ln>
          <a:noFill/>
        </a:ln>
        <a:solidFill>
          <a:srgbClr val="838787"/>
        </a:solidFill>
        <a:effectLst/>
        <a:uFillTx/>
        <a:latin typeface="Avenir Next Medium"/>
        <a:ea typeface="Avenir Next Medium"/>
        <a:cs typeface="Avenir Next Medium"/>
        <a:sym typeface="Avenir Next Medium"/>
      </a:defRPr>
    </a:lvl8pPr>
    <a:lvl9pPr marL="0" marR="0" indent="0" algn="l" defTabSz="825500" rtl="0" fontAlgn="auto" latinLnBrk="0" hangingPunct="0">
      <a:lnSpc>
        <a:spcPct val="100000"/>
      </a:lnSpc>
      <a:spcBef>
        <a:spcPts val="3400"/>
      </a:spcBef>
      <a:spcAft>
        <a:spcPts val="0"/>
      </a:spcAft>
      <a:buClrTx/>
      <a:buSzTx/>
      <a:buFontTx/>
      <a:buNone/>
      <a:tabLst/>
      <a:defRPr b="0" baseline="0" cap="none" i="0" spc="0" strike="noStrike" sz="3000" u="none" kumimoji="0" normalizeH="0">
        <a:ln>
          <a:noFill/>
        </a:ln>
        <a:solidFill>
          <a:srgbClr val="838787"/>
        </a:solidFill>
        <a:effectLst/>
        <a:uFillTx/>
        <a:latin typeface="Avenir Next Medium"/>
        <a:ea typeface="Avenir Next Medium"/>
        <a:cs typeface="Avenir Next Medium"/>
        <a:sym typeface="Avenir Next Medium"/>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file>

<file path=ppt/presProps.xml><?xml version="1.0" encoding="utf-8"?>
<p:presentationPr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p:showPr loop="0"/>
</p:presentationPr>
</file>

<file path=ppt/tableStyles.xml><?xml version="1.0" encoding="utf-8"?>
<a:tblStyleLst xmlns:a="http://schemas.openxmlformats.org/drawingml/2006/main" xmlns:r="http://schemas.openxmlformats.org/officeDocument/2006/relationships" def="{5940675A-B579-460E-94D1-54222C63F5DA}">
  <a:tblStyle styleId="{4C3C2611-4C71-4FC5-86AE-919BDF0F9419}" styleName="">
    <a:tblBg/>
    <a:wholeTbl>
      <a:tcTxStyle b="off" i="off">
        <a:font>
          <a:latin typeface="Avenir Next Medium"/>
          <a:ea typeface="Avenir Next Medium"/>
          <a:cs typeface="Avenir Next Medium"/>
        </a:font>
        <a:schemeClr val="accent1"/>
      </a:tcTxStyle>
      <a:tcStyle>
        <a:tcBdr>
          <a:left>
            <a:ln w="12700" cap="flat">
              <a:noFill/>
              <a:miter lim="400000"/>
            </a:ln>
          </a:left>
          <a:right>
            <a:ln w="12700" cap="flat">
              <a:noFill/>
              <a:miter lim="400000"/>
            </a:ln>
          </a:right>
          <a:top>
            <a:ln w="25400" cap="flat">
              <a:solidFill>
                <a:srgbClr val="5F6568"/>
              </a:solidFill>
              <a:prstDash val="solid"/>
              <a:miter lim="400000"/>
            </a:ln>
          </a:top>
          <a:bottom>
            <a:ln w="25400" cap="flat">
              <a:solidFill>
                <a:srgbClr val="5F6568"/>
              </a:solidFill>
              <a:prstDash val="solid"/>
              <a:miter lim="400000"/>
            </a:ln>
          </a:bottom>
          <a:insideH>
            <a:ln w="25400" cap="flat">
              <a:solidFill>
                <a:srgbClr val="5F6568"/>
              </a:solidFill>
              <a:prstDash val="solid"/>
              <a:miter lim="400000"/>
            </a:ln>
          </a:insideH>
          <a:insideV>
            <a:ln w="12700" cap="flat">
              <a:noFill/>
              <a:miter lim="400000"/>
            </a:ln>
          </a:insideV>
        </a:tcBdr>
        <a:fill>
          <a:noFill/>
        </a:fill>
      </a:tcStyle>
    </a:wholeTbl>
    <a:band2H>
      <a:tcTxStyle b="def" i="def"/>
      <a:tcStyle>
        <a:tcBdr/>
        <a:fill>
          <a:solidFill>
            <a:schemeClr val="accent1">
              <a:hueOff val="178262"/>
              <a:satOff val="-8651"/>
              <a:lumOff val="-7254"/>
              <a:alpha val="29000"/>
            </a:schemeClr>
          </a:solidFill>
        </a:fill>
      </a:tcStyle>
    </a:band2H>
    <a:firstCol>
      <a:tcTxStyle b="on" i="off">
        <a:font>
          <a:latin typeface="Avenir Next Demi Bold"/>
          <a:ea typeface="Avenir Next Demi Bold"/>
          <a:cs typeface="Avenir Next Demi Bold"/>
        </a:font>
        <a:srgbClr val="A6AAA9"/>
      </a:tcTxStyle>
      <a:tcStyle>
        <a:tcBdr>
          <a:left>
            <a:ln w="12700" cap="flat">
              <a:noFill/>
              <a:miter lim="400000"/>
            </a:ln>
          </a:left>
          <a:right>
            <a:ln w="12700" cap="flat">
              <a:noFill/>
              <a:miter lim="400000"/>
            </a:ln>
          </a:right>
          <a:top>
            <a:ln w="25400" cap="flat">
              <a:solidFill>
                <a:srgbClr val="5F6568"/>
              </a:solidFill>
              <a:prstDash val="solid"/>
              <a:miter lim="400000"/>
            </a:ln>
          </a:top>
          <a:bottom>
            <a:ln w="25400" cap="flat">
              <a:solidFill>
                <a:srgbClr val="5F6568"/>
              </a:solidFill>
              <a:prstDash val="solid"/>
              <a:miter lim="400000"/>
            </a:ln>
          </a:bottom>
          <a:insideH>
            <a:ln w="25400" cap="flat">
              <a:solidFill>
                <a:srgbClr val="5F6568"/>
              </a:solidFill>
              <a:prstDash val="solid"/>
              <a:miter lim="400000"/>
            </a:ln>
          </a:insideH>
          <a:insideV>
            <a:ln w="12700" cap="flat">
              <a:noFill/>
              <a:miter lim="400000"/>
            </a:ln>
          </a:insideV>
        </a:tcBdr>
        <a:fill>
          <a:noFill/>
        </a:fill>
      </a:tcStyle>
    </a:firstCol>
    <a:lastRow>
      <a:tcTxStyle b="on" i="off">
        <a:font>
          <a:latin typeface="Avenir Next Demi Bold"/>
          <a:ea typeface="Avenir Next Demi Bold"/>
          <a:cs typeface="Avenir Next Demi Bold"/>
        </a:font>
        <a:srgbClr val="A6AAA9"/>
      </a:tcTxStyle>
      <a:tcStyle>
        <a:tcBdr>
          <a:left>
            <a:ln w="12700" cap="flat">
              <a:noFill/>
              <a:miter lim="400000"/>
            </a:ln>
          </a:left>
          <a:right>
            <a:ln w="12700" cap="flat">
              <a:noFill/>
              <a:miter lim="400000"/>
            </a:ln>
          </a:right>
          <a:top>
            <a:ln w="63500" cap="flat">
              <a:solidFill>
                <a:srgbClr val="5F6568"/>
              </a:solidFill>
              <a:prstDash val="solid"/>
              <a:miter lim="400000"/>
            </a:ln>
          </a:top>
          <a:bottom>
            <a:ln w="12700" cap="flat">
              <a:noFill/>
              <a:miter lim="400000"/>
            </a:ln>
          </a:bottom>
          <a:insideH>
            <a:ln w="25400" cap="flat">
              <a:solidFill>
                <a:srgbClr val="5F6568"/>
              </a:solidFill>
              <a:prstDash val="solid"/>
              <a:miter lim="400000"/>
            </a:ln>
          </a:insideH>
          <a:insideV>
            <a:ln w="12700" cap="flat">
              <a:noFill/>
              <a:miter lim="400000"/>
            </a:ln>
          </a:insideV>
        </a:tcBdr>
        <a:fill>
          <a:noFill/>
        </a:fill>
      </a:tcStyle>
    </a:lastRow>
    <a:firstRow>
      <a:tcTxStyle b="on" i="off">
        <a:font>
          <a:latin typeface="Avenir Next Demi Bold"/>
          <a:ea typeface="Avenir Next Demi Bold"/>
          <a:cs typeface="Avenir Next Demi Bold"/>
        </a:font>
        <a:srgbClr val="A6AAA9"/>
      </a:tcTxStyle>
      <a:tcStyle>
        <a:tcBdr>
          <a:left>
            <a:ln w="12700" cap="flat">
              <a:noFill/>
              <a:miter lim="400000"/>
            </a:ln>
          </a:left>
          <a:right>
            <a:ln w="12700" cap="flat">
              <a:noFill/>
              <a:miter lim="400000"/>
            </a:ln>
          </a:right>
          <a:top>
            <a:ln w="12700" cap="flat">
              <a:noFill/>
              <a:miter lim="400000"/>
            </a:ln>
          </a:top>
          <a:bottom>
            <a:ln w="63500" cap="flat">
              <a:solidFill>
                <a:srgbClr val="5F6568"/>
              </a:solidFill>
              <a:prstDash val="solid"/>
              <a:miter lim="400000"/>
            </a:ln>
          </a:bottom>
          <a:insideH>
            <a:ln w="25400" cap="flat">
              <a:solidFill>
                <a:srgbClr val="5F6568"/>
              </a:solidFill>
              <a:prstDash val="solid"/>
              <a:miter lim="400000"/>
            </a:ln>
          </a:insideH>
          <a:insideV>
            <a:ln w="12700" cap="flat">
              <a:noFill/>
              <a:miter lim="400000"/>
            </a:ln>
          </a:insideV>
        </a:tcBdr>
        <a:fill>
          <a:noFill/>
        </a:fill>
      </a:tcStyle>
    </a:firstRow>
  </a:tblStyle>
  <a:tblStyle styleId="{C7B018BB-80A7-4F77-B60F-C8B233D01FF8}" styleName="">
    <a:tblBg/>
    <a:wholeTbl>
      <a:tcTxStyle b="off" i="off">
        <a:font>
          <a:latin typeface="Avenir Next Medium"/>
          <a:ea typeface="Avenir Next Medium"/>
          <a:cs typeface="Avenir Next Medium"/>
        </a:font>
        <a:srgbClr val="838787"/>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noFill/>
        </a:fill>
      </a:tcStyle>
    </a:wholeTbl>
    <a:band2H>
      <a:tcTxStyle b="def" i="def"/>
      <a:tcStyle>
        <a:tcBdr/>
        <a:fill>
          <a:solidFill>
            <a:schemeClr val="accent6">
              <a:alpha val="25000"/>
            </a:schemeClr>
          </a:solidFill>
        </a:fill>
      </a:tcStyle>
    </a:band2H>
    <a:firstCol>
      <a:tcTxStyle b="on" i="off">
        <a:font>
          <a:latin typeface="Avenir Next Demi Bold"/>
          <a:ea typeface="Avenir Next Demi Bold"/>
          <a:cs typeface="Avenir Next Demi Bold"/>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A01D73"/>
          </a:solidFill>
        </a:fill>
      </a:tcStyle>
    </a:firstCol>
    <a:lastRow>
      <a:tcTxStyle b="on" i="off">
        <a:font>
          <a:latin typeface="Avenir Next Demi Bold"/>
          <a:ea typeface="Avenir Next Demi Bold"/>
          <a:cs typeface="Avenir Next Demi Bold"/>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781873"/>
          </a:solidFill>
        </a:fill>
      </a:tcStyle>
    </a:lastRow>
    <a:firstRow>
      <a:tcTxStyle b="on" i="off">
        <a:font>
          <a:latin typeface="Avenir Next Demi Bold"/>
          <a:ea typeface="Avenir Next Demi Bold"/>
          <a:cs typeface="Avenir Next Demi Bold"/>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781873"/>
          </a:solidFill>
        </a:fill>
      </a:tcStyle>
    </a:firstRow>
  </a:tblStyle>
  <a:tblStyle styleId="{EEE7283C-3CF3-47DC-8721-378D4A62B228}" styleName="">
    <a:tblBg/>
    <a:wholeTbl>
      <a:tcTxStyle b="off" i="off">
        <a:font>
          <a:latin typeface="Avenir Next Medium"/>
          <a:ea typeface="Avenir Next Medium"/>
          <a:cs typeface="Avenir Next Medium"/>
        </a:font>
        <a:srgbClr val="838787"/>
      </a:tcTxStyle>
      <a:tcStyle>
        <a:tcBdr>
          <a:left>
            <a:ln w="12700" cap="flat">
              <a:noFill/>
              <a:miter lim="400000"/>
            </a:ln>
          </a:left>
          <a:right>
            <a:ln w="12700" cap="flat">
              <a:noFill/>
              <a:miter lim="400000"/>
            </a:ln>
          </a:right>
          <a:top>
            <a:ln w="25400" cap="flat">
              <a:solidFill>
                <a:srgbClr val="5F6568"/>
              </a:solidFill>
              <a:prstDash val="solid"/>
              <a:miter lim="400000"/>
            </a:ln>
          </a:top>
          <a:bottom>
            <a:ln w="25400" cap="flat">
              <a:solidFill>
                <a:srgbClr val="5F6568"/>
              </a:solidFill>
              <a:prstDash val="solid"/>
              <a:miter lim="400000"/>
            </a:ln>
          </a:bottom>
          <a:insideH>
            <a:ln w="25400" cap="flat">
              <a:solidFill>
                <a:srgbClr val="5F6568"/>
              </a:solidFill>
              <a:prstDash val="solid"/>
              <a:miter lim="400000"/>
            </a:ln>
          </a:insideH>
          <a:insideV>
            <a:ln w="12700" cap="flat">
              <a:noFill/>
              <a:miter lim="400000"/>
            </a:ln>
          </a:insideV>
        </a:tcBdr>
        <a:fill>
          <a:noFill/>
        </a:fill>
      </a:tcStyle>
    </a:wholeTbl>
    <a:band2H>
      <a:tcTxStyle b="def" i="def"/>
      <a:tcStyle>
        <a:tcBdr/>
        <a:fill>
          <a:solidFill>
            <a:srgbClr val="DCDEE0">
              <a:alpha val="18000"/>
            </a:srgbClr>
          </a:solidFill>
        </a:fill>
      </a:tcStyle>
    </a:band2H>
    <a:firstCol>
      <a:tcTxStyle b="on" i="off">
        <a:font>
          <a:latin typeface="Avenir Next Demi Bold"/>
          <a:ea typeface="Avenir Next Demi Bold"/>
          <a:cs typeface="Avenir Next Demi Bold"/>
        </a:font>
        <a:srgbClr val="A6AAA9"/>
      </a:tcTxStyle>
      <a:tcStyle>
        <a:tcBdr>
          <a:left>
            <a:ln w="12700" cap="flat">
              <a:noFill/>
              <a:miter lim="400000"/>
            </a:ln>
          </a:left>
          <a:right>
            <a:ln w="12700" cap="flat">
              <a:noFill/>
              <a:miter lim="400000"/>
            </a:ln>
          </a:right>
          <a:top>
            <a:ln w="25400" cap="flat">
              <a:solidFill>
                <a:srgbClr val="5F6568"/>
              </a:solidFill>
              <a:prstDash val="solid"/>
              <a:miter lim="400000"/>
            </a:ln>
          </a:top>
          <a:bottom>
            <a:ln w="25400" cap="flat">
              <a:solidFill>
                <a:srgbClr val="5F6568"/>
              </a:solidFill>
              <a:prstDash val="solid"/>
              <a:miter lim="400000"/>
            </a:ln>
          </a:bottom>
          <a:insideH>
            <a:ln w="25400" cap="flat">
              <a:solidFill>
                <a:srgbClr val="5F6568"/>
              </a:solidFill>
              <a:prstDash val="solid"/>
              <a:miter lim="400000"/>
            </a:ln>
          </a:insideH>
          <a:insideV>
            <a:ln w="12700" cap="flat">
              <a:noFill/>
              <a:miter lim="400000"/>
            </a:ln>
          </a:insideV>
        </a:tcBdr>
        <a:fill>
          <a:noFill/>
        </a:fill>
      </a:tcStyle>
    </a:firstCol>
    <a:lastRow>
      <a:tcTxStyle b="on" i="off">
        <a:font>
          <a:latin typeface="Avenir Next Demi Bold"/>
          <a:ea typeface="Avenir Next Demi Bold"/>
          <a:cs typeface="Avenir Next Demi Bold"/>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25400" cap="flat">
              <a:solidFill>
                <a:srgbClr val="5F6568"/>
              </a:solidFill>
              <a:prstDash val="solid"/>
              <a:miter lim="400000"/>
            </a:ln>
          </a:insideH>
          <a:insideV>
            <a:ln w="12700" cap="flat">
              <a:noFill/>
              <a:miter lim="400000"/>
            </a:ln>
          </a:insideV>
        </a:tcBdr>
        <a:fill>
          <a:solidFill>
            <a:srgbClr val="838787"/>
          </a:solidFill>
        </a:fill>
      </a:tcStyle>
    </a:lastRow>
    <a:firstRow>
      <a:tcTxStyle b="on" i="off">
        <a:font>
          <a:latin typeface="Avenir Next Demi Bold"/>
          <a:ea typeface="Avenir Next Demi Bold"/>
          <a:cs typeface="Avenir Next Demi Bold"/>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25400" cap="flat">
              <a:solidFill>
                <a:srgbClr val="5F6568"/>
              </a:solidFill>
              <a:prstDash val="solid"/>
              <a:miter lim="400000"/>
            </a:ln>
          </a:insideH>
          <a:insideV>
            <a:ln w="12700" cap="flat">
              <a:noFill/>
              <a:miter lim="400000"/>
            </a:ln>
          </a:insideV>
        </a:tcBdr>
        <a:fill>
          <a:solidFill>
            <a:schemeClr val="accent5">
              <a:hueOff val="-239254"/>
              <a:lumOff val="-1399"/>
            </a:schemeClr>
          </a:solidFill>
        </a:fill>
      </a:tcStyle>
    </a:firstRow>
  </a:tblStyle>
  <a:tblStyle styleId="{CF821DB8-F4EB-4A41-A1BA-3FCAFE7338EE}" styleName="">
    <a:tblBg/>
    <a:wholeTbl>
      <a:tcTxStyle b="off" i="off">
        <a:font>
          <a:latin typeface="Avenir Next Medium"/>
          <a:ea typeface="Avenir Next Medium"/>
          <a:cs typeface="Avenir Next Medium"/>
        </a:font>
        <a:srgbClr val="838787"/>
      </a:tcTxStyle>
      <a:tcStyle>
        <a:tcBdr>
          <a:left>
            <a:ln w="12700" cap="flat">
              <a:noFill/>
              <a:miter lim="400000"/>
            </a:ln>
          </a:left>
          <a:right>
            <a:ln w="12700" cap="flat">
              <a:noFill/>
              <a:miter lim="400000"/>
            </a:ln>
          </a:right>
          <a:top>
            <a:ln w="25400" cap="flat">
              <a:solidFill>
                <a:srgbClr val="5F6568"/>
              </a:solidFill>
              <a:prstDash val="solid"/>
              <a:miter lim="400000"/>
            </a:ln>
          </a:top>
          <a:bottom>
            <a:ln w="25400" cap="flat">
              <a:solidFill>
                <a:srgbClr val="5F6568"/>
              </a:solidFill>
              <a:prstDash val="solid"/>
              <a:miter lim="400000"/>
            </a:ln>
          </a:bottom>
          <a:insideH>
            <a:ln w="25400" cap="flat">
              <a:solidFill>
                <a:srgbClr val="5F6568"/>
              </a:solidFill>
              <a:prstDash val="solid"/>
              <a:miter lim="400000"/>
            </a:ln>
          </a:insideH>
          <a:insideV>
            <a:ln w="12700" cap="flat">
              <a:noFill/>
              <a:miter lim="400000"/>
            </a:ln>
          </a:insideV>
        </a:tcBdr>
        <a:fill>
          <a:noFill/>
        </a:fill>
      </a:tcStyle>
    </a:wholeTbl>
    <a:band2H>
      <a:tcTxStyle b="def" i="def"/>
      <a:tcStyle>
        <a:tcBdr/>
        <a:fill>
          <a:solidFill>
            <a:srgbClr val="D4EB9B">
              <a:alpha val="26000"/>
            </a:srgbClr>
          </a:solidFill>
        </a:fill>
      </a:tcStyle>
    </a:band2H>
    <a:firstCol>
      <a:tcTxStyle b="on" i="off">
        <a:font>
          <a:latin typeface="Avenir Next Demi Bold"/>
          <a:ea typeface="Avenir Next Demi Bold"/>
          <a:cs typeface="Avenir Next Demi Bold"/>
        </a:font>
        <a:srgbClr val="A6AAA9"/>
      </a:tcTxStyle>
      <a:tcStyle>
        <a:tcBdr>
          <a:left>
            <a:ln w="12700" cap="flat">
              <a:noFill/>
              <a:miter lim="400000"/>
            </a:ln>
          </a:left>
          <a:right>
            <a:ln w="12700" cap="flat">
              <a:noFill/>
              <a:miter lim="400000"/>
            </a:ln>
          </a:right>
          <a:top>
            <a:ln w="25400" cap="flat">
              <a:solidFill>
                <a:srgbClr val="5F6568"/>
              </a:solidFill>
              <a:prstDash val="solid"/>
              <a:miter lim="400000"/>
            </a:ln>
          </a:top>
          <a:bottom>
            <a:ln w="25400" cap="flat">
              <a:solidFill>
                <a:srgbClr val="5F6568"/>
              </a:solidFill>
              <a:prstDash val="solid"/>
              <a:miter lim="400000"/>
            </a:ln>
          </a:bottom>
          <a:insideH>
            <a:ln w="25400" cap="flat">
              <a:solidFill>
                <a:srgbClr val="5F6568"/>
              </a:solidFill>
              <a:prstDash val="solid"/>
              <a:miter lim="400000"/>
            </a:ln>
          </a:insideH>
          <a:insideV>
            <a:ln w="12700" cap="flat">
              <a:noFill/>
              <a:miter lim="400000"/>
            </a:ln>
          </a:insideV>
        </a:tcBdr>
        <a:fill>
          <a:noFill/>
        </a:fill>
      </a:tcStyle>
    </a:firstCol>
    <a:lastRow>
      <a:tcTxStyle b="on" i="off">
        <a:font>
          <a:latin typeface="Avenir Next Demi Bold"/>
          <a:ea typeface="Avenir Next Demi Bold"/>
          <a:cs typeface="Avenir Next Demi Bold"/>
        </a:font>
        <a:srgbClr val="A6AAA9"/>
      </a:tcTxStyle>
      <a:tcStyle>
        <a:tcBdr>
          <a:left>
            <a:ln w="12700" cap="flat">
              <a:noFill/>
              <a:miter lim="400000"/>
            </a:ln>
          </a:left>
          <a:right>
            <a:ln w="12700" cap="flat">
              <a:noFill/>
              <a:miter lim="400000"/>
            </a:ln>
          </a:right>
          <a:top>
            <a:ln w="88900" cap="flat">
              <a:solidFill>
                <a:srgbClr val="5F6568"/>
              </a:solidFill>
              <a:prstDash val="solid"/>
              <a:miter lim="400000"/>
            </a:ln>
          </a:top>
          <a:bottom>
            <a:ln w="12700" cap="flat">
              <a:noFill/>
              <a:miter lim="400000"/>
            </a:ln>
          </a:bottom>
          <a:insideH>
            <a:ln w="25400" cap="flat">
              <a:solidFill>
                <a:srgbClr val="D4EB9B">
                  <a:alpha val="26000"/>
                </a:srgbClr>
              </a:solidFill>
              <a:prstDash val="solid"/>
              <a:miter lim="400000"/>
            </a:ln>
          </a:insideH>
          <a:insideV>
            <a:ln w="12700" cap="flat">
              <a:noFill/>
              <a:miter lim="400000"/>
            </a:ln>
          </a:insideV>
        </a:tcBdr>
        <a:fill>
          <a:noFill/>
        </a:fill>
      </a:tcStyle>
    </a:lastRow>
    <a:firstRow>
      <a:tcTxStyle b="on" i="off">
        <a:font>
          <a:latin typeface="Avenir Next Demi Bold"/>
          <a:ea typeface="Avenir Next Demi Bold"/>
          <a:cs typeface="Avenir Next Demi Bold"/>
        </a:font>
        <a:srgbClr val="FFFFFF"/>
      </a:tcTxStyle>
      <a:tcStyle>
        <a:tcBdr>
          <a:left>
            <a:ln w="12700" cap="flat">
              <a:noFill/>
              <a:miter lim="400000"/>
            </a:ln>
          </a:left>
          <a:right>
            <a:ln w="12700" cap="flat">
              <a:noFill/>
              <a:miter lim="400000"/>
            </a:ln>
          </a:right>
          <a:top>
            <a:ln w="12700" cap="flat">
              <a:noFill/>
              <a:miter lim="400000"/>
            </a:ln>
          </a:top>
          <a:bottom>
            <a:ln w="63500" cap="flat">
              <a:solidFill>
                <a:srgbClr val="5F6568"/>
              </a:solidFill>
              <a:prstDash val="solid"/>
              <a:miter lim="400000"/>
            </a:ln>
          </a:bottom>
          <a:insideH>
            <a:ln w="25400" cap="flat">
              <a:solidFill>
                <a:srgbClr val="D4EB9B">
                  <a:alpha val="26000"/>
                </a:srgbClr>
              </a:solidFill>
              <a:prstDash val="solid"/>
              <a:miter lim="400000"/>
            </a:ln>
          </a:insideH>
          <a:insideV>
            <a:ln w="12700" cap="flat">
              <a:noFill/>
              <a:miter lim="400000"/>
            </a:ln>
          </a:insideV>
        </a:tcBdr>
        <a:fill>
          <a:solidFill>
            <a:srgbClr val="147882"/>
          </a:solidFill>
        </a:fill>
      </a:tcStyle>
    </a:firstRow>
  </a:tblStyle>
  <a:tblStyle styleId="{33BA23B1-9221-436E-865A-0063620EA4FD}" styleName="">
    <a:tblBg/>
    <a:wholeTbl>
      <a:tcTxStyle b="off" i="off">
        <a:font>
          <a:latin typeface="Avenir Next Medium"/>
          <a:ea typeface="Avenir Next Medium"/>
          <a:cs typeface="Avenir Next Medium"/>
        </a:font>
        <a:srgbClr val="FFFFFF"/>
      </a:tcTxStyle>
      <a:tcStyle>
        <a:tcBdr>
          <a:left>
            <a:ln w="12700" cap="flat">
              <a:noFill/>
              <a:miter lim="400000"/>
            </a:ln>
          </a:left>
          <a:right>
            <a:ln w="12700" cap="flat">
              <a:noFill/>
              <a:miter lim="400000"/>
            </a:ln>
          </a:right>
          <a:top>
            <a:ln w="25400" cap="flat">
              <a:solidFill>
                <a:srgbClr val="222222"/>
              </a:solidFill>
              <a:prstDash val="solid"/>
              <a:miter lim="400000"/>
            </a:ln>
          </a:top>
          <a:bottom>
            <a:ln w="25400" cap="flat">
              <a:solidFill>
                <a:srgbClr val="222222"/>
              </a:solidFill>
              <a:prstDash val="solid"/>
              <a:miter lim="400000"/>
            </a:ln>
          </a:bottom>
          <a:insideH>
            <a:ln w="25400" cap="flat">
              <a:solidFill>
                <a:srgbClr val="222222"/>
              </a:solidFill>
              <a:prstDash val="solid"/>
              <a:miter lim="400000"/>
            </a:ln>
          </a:insideH>
          <a:insideV>
            <a:ln w="12700" cap="flat">
              <a:noFill/>
              <a:miter lim="400000"/>
            </a:ln>
          </a:insideV>
        </a:tcBdr>
        <a:fill>
          <a:solidFill>
            <a:srgbClr val="838787">
              <a:alpha val="75000"/>
            </a:srgbClr>
          </a:solidFill>
        </a:fill>
      </a:tcStyle>
    </a:wholeTbl>
    <a:band2H>
      <a:tcTxStyle b="def" i="def"/>
      <a:tcStyle>
        <a:tcBdr/>
        <a:fill>
          <a:solidFill>
            <a:srgbClr val="686A6A">
              <a:alpha val="85000"/>
            </a:srgbClr>
          </a:solidFill>
        </a:fill>
      </a:tcStyle>
    </a:band2H>
    <a:firstCol>
      <a:tcTxStyle b="on" i="off">
        <a:font>
          <a:latin typeface="Avenir Next Demi Bold"/>
          <a:ea typeface="Avenir Next Demi Bold"/>
          <a:cs typeface="Avenir Next Demi Bold"/>
        </a:font>
        <a:srgbClr val="222222"/>
      </a:tcTxStyle>
      <a:tcStyle>
        <a:tcBdr>
          <a:left>
            <a:ln w="12700" cap="flat">
              <a:noFill/>
              <a:miter lim="400000"/>
            </a:ln>
          </a:left>
          <a:right>
            <a:ln w="63500" cap="flat">
              <a:solidFill>
                <a:srgbClr val="222222"/>
              </a:solidFill>
              <a:prstDash val="solid"/>
              <a:miter lim="400000"/>
            </a:ln>
          </a:right>
          <a:top>
            <a:ln w="25400" cap="flat">
              <a:solidFill>
                <a:srgbClr val="222222"/>
              </a:solidFill>
              <a:prstDash val="solid"/>
              <a:miter lim="400000"/>
            </a:ln>
          </a:top>
          <a:bottom>
            <a:ln w="25400" cap="flat">
              <a:solidFill>
                <a:srgbClr val="222222"/>
              </a:solidFill>
              <a:prstDash val="solid"/>
              <a:miter lim="400000"/>
            </a:ln>
          </a:bottom>
          <a:insideH>
            <a:ln w="25400" cap="flat">
              <a:solidFill>
                <a:srgbClr val="222222"/>
              </a:solidFill>
              <a:prstDash val="solid"/>
              <a:miter lim="400000"/>
            </a:ln>
          </a:insideH>
          <a:insideV>
            <a:ln w="12700" cap="flat">
              <a:noFill/>
              <a:miter lim="400000"/>
            </a:ln>
          </a:insideV>
        </a:tcBdr>
        <a:fill>
          <a:solidFill>
            <a:srgbClr val="686A6A">
              <a:alpha val="85000"/>
            </a:srgbClr>
          </a:solidFill>
        </a:fill>
      </a:tcStyle>
    </a:firstCol>
    <a:lastRow>
      <a:tcTxStyle b="on" i="off">
        <a:font>
          <a:latin typeface="Avenir Next Demi Bold"/>
          <a:ea typeface="Avenir Next Demi Bold"/>
          <a:cs typeface="Avenir Next Demi Bold"/>
        </a:font>
        <a:srgbClr val="3D3D3D"/>
      </a:tcTxStyle>
      <a:tcStyle>
        <a:tcBdr>
          <a:left>
            <a:ln w="12700" cap="flat">
              <a:noFill/>
              <a:miter lim="400000"/>
            </a:ln>
          </a:left>
          <a:right>
            <a:ln w="12700" cap="flat">
              <a:noFill/>
              <a:miter lim="400000"/>
            </a:ln>
          </a:right>
          <a:top>
            <a:ln w="63500" cap="flat">
              <a:solidFill>
                <a:srgbClr val="222222"/>
              </a:solidFill>
              <a:prstDash val="solid"/>
              <a:miter lim="400000"/>
            </a:ln>
          </a:top>
          <a:bottom>
            <a:ln w="12700" cap="flat">
              <a:noFill/>
              <a:miter lim="400000"/>
            </a:ln>
          </a:bottom>
          <a:insideH>
            <a:ln w="25400" cap="flat">
              <a:solidFill>
                <a:srgbClr val="222222"/>
              </a:solidFill>
              <a:prstDash val="solid"/>
              <a:miter lim="400000"/>
            </a:ln>
          </a:insideH>
          <a:insideV>
            <a:ln w="12700" cap="flat">
              <a:noFill/>
              <a:miter lim="400000"/>
            </a:ln>
          </a:insideV>
        </a:tcBdr>
        <a:fill>
          <a:solidFill>
            <a:srgbClr val="838787"/>
          </a:solidFill>
        </a:fill>
      </a:tcStyle>
    </a:lastRow>
    <a:firstRow>
      <a:tcTxStyle b="on" i="off">
        <a:font>
          <a:latin typeface="Avenir Next Demi Bold"/>
          <a:ea typeface="Avenir Next Demi Bold"/>
          <a:cs typeface="Avenir Next Demi Bold"/>
        </a:font>
        <a:srgbClr val="3D3D3D"/>
      </a:tcTxStyle>
      <a:tcStyle>
        <a:tcBdr>
          <a:left>
            <a:ln w="12700" cap="flat">
              <a:noFill/>
              <a:miter lim="400000"/>
            </a:ln>
          </a:left>
          <a:right>
            <a:ln w="12700" cap="flat">
              <a:noFill/>
              <a:miter lim="400000"/>
            </a:ln>
          </a:right>
          <a:top>
            <a:ln w="12700" cap="flat">
              <a:noFill/>
              <a:miter lim="400000"/>
            </a:ln>
          </a:top>
          <a:bottom>
            <a:ln w="63500" cap="flat">
              <a:solidFill>
                <a:srgbClr val="222222"/>
              </a:solidFill>
              <a:prstDash val="solid"/>
              <a:miter lim="400000"/>
            </a:ln>
          </a:bottom>
          <a:insideH>
            <a:ln w="25400" cap="flat">
              <a:solidFill>
                <a:srgbClr val="222222"/>
              </a:solidFill>
              <a:prstDash val="solid"/>
              <a:miter lim="400000"/>
            </a:ln>
          </a:insideH>
          <a:insideV>
            <a:ln w="12700" cap="flat">
              <a:noFill/>
              <a:miter lim="400000"/>
            </a:ln>
          </a:insideV>
        </a:tcBdr>
        <a:fill>
          <a:solidFill>
            <a:srgbClr val="838787"/>
          </a:solidFill>
        </a:fill>
      </a:tcStyle>
    </a:firstRow>
  </a:tblStyle>
  <a:tblStyle styleId="{2708684C-4D16-4618-839F-0558EEFCDFE6}" styleName="">
    <a:tblBg/>
    <a:wholeTbl>
      <a:tcTxStyle b="off" i="off">
        <a:font>
          <a:latin typeface="Avenir Next Medium"/>
          <a:ea typeface="Avenir Next Medium"/>
          <a:cs typeface="Avenir Next Medium"/>
        </a:font>
        <a:srgbClr val="838787"/>
      </a:tcTxStyle>
      <a:tcStyle>
        <a:tcBdr>
          <a:left>
            <a:ln w="25400" cap="flat">
              <a:solidFill>
                <a:srgbClr val="5F6568"/>
              </a:solidFill>
              <a:prstDash val="solid"/>
              <a:miter lim="400000"/>
            </a:ln>
          </a:left>
          <a:right>
            <a:ln w="25400" cap="flat">
              <a:solidFill>
                <a:srgbClr val="5F6568"/>
              </a:solidFill>
              <a:prstDash val="solid"/>
              <a:miter lim="400000"/>
            </a:ln>
          </a:right>
          <a:top>
            <a:ln w="25400" cap="flat">
              <a:solidFill>
                <a:srgbClr val="5F6568"/>
              </a:solidFill>
              <a:prstDash val="solid"/>
              <a:miter lim="400000"/>
            </a:ln>
          </a:top>
          <a:bottom>
            <a:ln w="25400" cap="flat">
              <a:solidFill>
                <a:srgbClr val="5F6568"/>
              </a:solidFill>
              <a:prstDash val="solid"/>
              <a:miter lim="400000"/>
            </a:ln>
          </a:bottom>
          <a:insideH>
            <a:ln w="25400" cap="flat">
              <a:solidFill>
                <a:srgbClr val="5F6568"/>
              </a:solidFill>
              <a:prstDash val="solid"/>
              <a:miter lim="400000"/>
            </a:ln>
          </a:insideH>
          <a:insideV>
            <a:ln w="25400" cap="flat">
              <a:solidFill>
                <a:srgbClr val="5F6568"/>
              </a:solidFill>
              <a:prstDash val="solid"/>
              <a:miter lim="400000"/>
            </a:ln>
          </a:insideV>
        </a:tcBdr>
        <a:fill>
          <a:noFill/>
        </a:fill>
      </a:tcStyle>
    </a:wholeTbl>
    <a:band2H>
      <a:tcTxStyle b="def" i="def"/>
      <a:tcStyle>
        <a:tcBdr/>
        <a:fill>
          <a:solidFill>
            <a:srgbClr val="DCDEE0">
              <a:alpha val="18000"/>
            </a:srgbClr>
          </a:solidFill>
        </a:fill>
      </a:tcStyle>
    </a:band2H>
    <a:firstCol>
      <a:tcTxStyle b="on" i="off">
        <a:font>
          <a:latin typeface="Avenir Next Demi Bold"/>
          <a:ea typeface="Avenir Next Demi Bold"/>
          <a:cs typeface="Avenir Next Demi Bold"/>
        </a:font>
        <a:srgbClr val="A6AAA9"/>
      </a:tcTxStyle>
      <a:tcStyle>
        <a:tcBdr>
          <a:left>
            <a:ln w="12700" cap="flat">
              <a:noFill/>
              <a:miter lim="400000"/>
            </a:ln>
          </a:left>
          <a:right>
            <a:ln w="63500" cap="flat">
              <a:solidFill>
                <a:srgbClr val="5F6568"/>
              </a:solidFill>
              <a:prstDash val="solid"/>
              <a:miter lim="400000"/>
            </a:ln>
          </a:right>
          <a:top>
            <a:ln w="25400" cap="flat">
              <a:solidFill>
                <a:srgbClr val="5F6568"/>
              </a:solidFill>
              <a:prstDash val="solid"/>
              <a:miter lim="400000"/>
            </a:ln>
          </a:top>
          <a:bottom>
            <a:ln w="25400" cap="flat">
              <a:solidFill>
                <a:srgbClr val="5F6568"/>
              </a:solidFill>
              <a:prstDash val="solid"/>
              <a:miter lim="400000"/>
            </a:ln>
          </a:bottom>
          <a:insideH>
            <a:ln w="25400" cap="flat">
              <a:solidFill>
                <a:srgbClr val="5F6568"/>
              </a:solidFill>
              <a:prstDash val="solid"/>
              <a:miter lim="400000"/>
            </a:ln>
          </a:insideH>
          <a:insideV>
            <a:ln w="25400" cap="flat">
              <a:solidFill>
                <a:srgbClr val="5F6568"/>
              </a:solidFill>
              <a:prstDash val="solid"/>
              <a:miter lim="400000"/>
            </a:ln>
          </a:insideV>
        </a:tcBdr>
        <a:fill>
          <a:noFill/>
        </a:fill>
      </a:tcStyle>
    </a:firstCol>
    <a:lastRow>
      <a:tcTxStyle b="on" i="off">
        <a:font>
          <a:latin typeface="Avenir Next Demi Bold"/>
          <a:ea typeface="Avenir Next Demi Bold"/>
          <a:cs typeface="Avenir Next Demi Bold"/>
        </a:font>
        <a:srgbClr val="A6AAA9"/>
      </a:tcTxStyle>
      <a:tcStyle>
        <a:tcBdr>
          <a:left>
            <a:ln w="12700" cap="flat">
              <a:noFill/>
              <a:miter lim="400000"/>
            </a:ln>
          </a:left>
          <a:right>
            <a:ln w="12700" cap="flat">
              <a:noFill/>
              <a:miter lim="400000"/>
            </a:ln>
          </a:right>
          <a:top>
            <a:ln w="63500" cap="flat">
              <a:solidFill>
                <a:srgbClr val="5F6568"/>
              </a:solidFill>
              <a:prstDash val="solid"/>
              <a:miter lim="400000"/>
            </a:ln>
          </a:top>
          <a:bottom>
            <a:ln w="12700" cap="flat">
              <a:noFill/>
              <a:miter lim="400000"/>
            </a:ln>
          </a:bottom>
          <a:insideH>
            <a:ln w="25400" cap="flat">
              <a:solidFill>
                <a:srgbClr val="5F6568"/>
              </a:solidFill>
              <a:prstDash val="solid"/>
              <a:miter lim="400000"/>
            </a:ln>
          </a:insideH>
          <a:insideV>
            <a:ln w="12700" cap="flat">
              <a:noFill/>
              <a:miter lim="400000"/>
            </a:ln>
          </a:insideV>
        </a:tcBdr>
        <a:fill>
          <a:noFill/>
        </a:fill>
      </a:tcStyle>
    </a:lastRow>
    <a:firstRow>
      <a:tcTxStyle b="on" i="off">
        <a:font>
          <a:latin typeface="Avenir Next Demi Bold"/>
          <a:ea typeface="Avenir Next Demi Bold"/>
          <a:cs typeface="Avenir Next Demi Bold"/>
        </a:font>
        <a:srgbClr val="A6AAA9"/>
      </a:tcTxStyle>
      <a:tcStyle>
        <a:tcBdr>
          <a:left>
            <a:ln w="25400" cap="flat">
              <a:solidFill>
                <a:srgbClr val="5F6568"/>
              </a:solidFill>
              <a:prstDash val="solid"/>
              <a:miter lim="400000"/>
            </a:ln>
          </a:left>
          <a:right>
            <a:ln w="25400" cap="flat">
              <a:solidFill>
                <a:srgbClr val="5F6568"/>
              </a:solidFill>
              <a:prstDash val="solid"/>
              <a:miter lim="400000"/>
            </a:ln>
          </a:right>
          <a:top>
            <a:ln w="12700" cap="flat">
              <a:noFill/>
              <a:miter lim="400000"/>
            </a:ln>
          </a:top>
          <a:bottom>
            <a:ln w="63500" cap="flat">
              <a:solidFill>
                <a:srgbClr val="5F6568"/>
              </a:solidFill>
              <a:prstDash val="solid"/>
              <a:miter lim="400000"/>
            </a:ln>
          </a:bottom>
          <a:insideH>
            <a:ln w="25400" cap="flat">
              <a:solidFill>
                <a:srgbClr val="5F6568"/>
              </a:solidFill>
              <a:prstDash val="solid"/>
              <a:miter lim="400000"/>
            </a:ln>
          </a:insideH>
          <a:insideV>
            <a:ln w="25400" cap="flat">
              <a:solidFill>
                <a:srgbClr val="5F6568"/>
              </a:solidFill>
              <a:prstDash val="solid"/>
              <a:miter lim="400000"/>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Comments="1"/>
</file>

<file path=ppt/_rels/presentation.xml.rels><?xml version="1.0" encoding="UTF-8"?>
<Relationships xmlns="http://schemas.openxmlformats.org/package/2006/relationships"><Relationship Id="rId1" Type="http://schemas.openxmlformats.org/officeDocument/2006/relationships/presProps" Target="presProps.xml"/><Relationship Id="rId2" Type="http://schemas.openxmlformats.org/officeDocument/2006/relationships/viewProps" Target="viewProps.xml"/><Relationship Id="rId3" Type="http://schemas.openxmlformats.org/officeDocument/2006/relationships/commentAuthors" Target="commentAuthors.xml"/><Relationship Id="rId4" Type="http://schemas.openxmlformats.org/officeDocument/2006/relationships/tableStyles" Target="tableStyles.xml"/><Relationship Id="rId5" Type="http://schemas.openxmlformats.org/officeDocument/2006/relationships/slideMaster" Target="slideMasters/slideMaster1.xml"/><Relationship Id="rId6" Type="http://schemas.openxmlformats.org/officeDocument/2006/relationships/theme" Target="theme/theme1.xml"/><Relationship Id="rId7" Type="http://schemas.openxmlformats.org/officeDocument/2006/relationships/notesMaster" Target="notesMasters/notesMaster1.xml"/><Relationship Id="rId8" Type="http://schemas.openxmlformats.org/officeDocument/2006/relationships/slide" Target="slides/slide1.xml"/><Relationship Id="rId9" Type="http://schemas.openxmlformats.org/officeDocument/2006/relationships/slide" Target="slides/slide2.xml"/><Relationship Id="rId10" Type="http://schemas.openxmlformats.org/officeDocument/2006/relationships/slide" Target="slides/slide3.xml"/><Relationship Id="rId11" Type="http://schemas.openxmlformats.org/officeDocument/2006/relationships/slide" Target="slides/slide4.xml"/><Relationship Id="rId12" Type="http://schemas.openxmlformats.org/officeDocument/2006/relationships/slide" Target="slides/slide5.xml"/><Relationship Id="rId13" Type="http://schemas.openxmlformats.org/officeDocument/2006/relationships/slide" Target="slides/slide6.xml"/><Relationship Id="rId14" Type="http://schemas.openxmlformats.org/officeDocument/2006/relationships/slide" Target="slides/slide7.xml"/><Relationship Id="rId15" Type="http://schemas.openxmlformats.org/officeDocument/2006/relationships/slide" Target="slides/slide8.xml"/><Relationship Id="rId16" Type="http://schemas.openxmlformats.org/officeDocument/2006/relationships/slide" Target="slides/slide9.xml"/><Relationship Id="rId17" Type="http://schemas.openxmlformats.org/officeDocument/2006/relationships/slide" Target="slides/slide10.xml"/><Relationship Id="rId18" Type="http://schemas.openxmlformats.org/officeDocument/2006/relationships/slide" Target="slides/slide11.xml"/><Relationship Id="rId19" Type="http://schemas.openxmlformats.org/officeDocument/2006/relationships/slide" Target="slides/slide12.xml"/><Relationship Id="rId20" Type="http://schemas.openxmlformats.org/officeDocument/2006/relationships/slide" Target="slides/slide13.xml"/><Relationship Id="rId21" Type="http://schemas.openxmlformats.org/officeDocument/2006/relationships/slide" Target="slides/slide14.xml"/><Relationship Id="rId22" Type="http://schemas.openxmlformats.org/officeDocument/2006/relationships/slide" Target="slides/slide15.xml"/><Relationship Id="rId23" Type="http://schemas.openxmlformats.org/officeDocument/2006/relationships/slide" Target="slides/slide16.xml"/><Relationship Id="rId24" Type="http://schemas.openxmlformats.org/officeDocument/2006/relationships/slide" Target="slides/slide17.xml"/><Relationship Id="rId25" Type="http://schemas.openxmlformats.org/officeDocument/2006/relationships/slide" Target="slides/slide18.xml"/><Relationship Id="rId26" Type="http://schemas.openxmlformats.org/officeDocument/2006/relationships/slide" Target="slides/slide19.xml"/><Relationship Id="rId27" Type="http://schemas.openxmlformats.org/officeDocument/2006/relationships/slide" Target="slides/slide20.xml"/><Relationship Id="rId28" Type="http://schemas.openxmlformats.org/officeDocument/2006/relationships/slide" Target="slides/slide21.xml"/><Relationship Id="rId29" Type="http://schemas.openxmlformats.org/officeDocument/2006/relationships/slide" Target="slides/slide22.xml"/><Relationship Id="rId30" Type="http://schemas.openxmlformats.org/officeDocument/2006/relationships/slide" Target="slides/slide23.xml"/><Relationship Id="rId31" Type="http://schemas.openxmlformats.org/officeDocument/2006/relationships/slide" Target="slides/slide24.xml"/><Relationship Id="rId32" Type="http://schemas.openxmlformats.org/officeDocument/2006/relationships/slide" Target="slides/slide25.xml"/><Relationship Id="rId33" Type="http://schemas.openxmlformats.org/officeDocument/2006/relationships/slide" Target="slides/slide26.xml"/><Relationship Id="rId34" Type="http://schemas.openxmlformats.org/officeDocument/2006/relationships/slide" Target="slides/slide27.xml"/><Relationship Id="rId35" Type="http://schemas.openxmlformats.org/officeDocument/2006/relationships/slide" Target="slides/slide28.xml"/><Relationship Id="rId36" Type="http://schemas.openxmlformats.org/officeDocument/2006/relationships/slide" Target="slides/slide29.xml"/></Relationships>

</file>

<file path=ppt/notesMasters/_rels/notesMaster1.xml.rels><?xml version="1.0" encoding="UTF-8"?>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p:cSld>
    <p:spTree>
      <p:nvGrpSpPr>
        <p:cNvPr id="1" name=""/>
        <p:cNvGrpSpPr/>
        <p:nvPr/>
      </p:nvGrpSpPr>
      <p:grpSpPr>
        <a:xfrm>
          <a:off x="0" y="0"/>
          <a:ext cx="0" cy="0"/>
          <a:chOff x="0" y="0"/>
          <a:chExt cx="0" cy="0"/>
        </a:xfrm>
      </p:grpSpPr>
      <p:sp>
        <p:nvSpPr>
          <p:cNvPr id="163" name="Shape 163"/>
          <p:cNvSpPr/>
          <p:nvPr>
            <p:ph type="sldImg"/>
          </p:nvPr>
        </p:nvSpPr>
        <p:spPr>
          <a:xfrm>
            <a:off x="1143000" y="685800"/>
            <a:ext cx="4572000" cy="3429000"/>
          </a:xfrm>
          <a:prstGeom prst="rect">
            <a:avLst/>
          </a:prstGeom>
        </p:spPr>
        <p:txBody>
          <a:bodyPr/>
          <a:lstStyle/>
          <a:p>
            <a:pPr/>
          </a:p>
        </p:txBody>
      </p:sp>
      <p:sp>
        <p:nvSpPr>
          <p:cNvPr id="164" name="Shape 164"/>
          <p:cNvSpPr/>
          <p:nvPr>
            <p:ph type="body" sz="quarter" idx="1"/>
          </p:nvPr>
        </p:nvSpPr>
        <p:spPr>
          <a:xfrm>
            <a:off x="914400" y="4343400"/>
            <a:ext cx="5029200" cy="4114800"/>
          </a:xfrm>
          <a:prstGeom prst="rect">
            <a:avLst/>
          </a:prstGeom>
        </p:spPr>
        <p:txBody>
          <a:bodyPr/>
          <a:lstStyle/>
          <a:p>
            <a:pPr/>
          </a:p>
        </p:txBody>
      </p:sp>
    </p:spTree>
  </p:cSld>
  <p:clrMap bg1="lt1" tx1="dk1" bg2="lt2" tx2="dk2" accent1="accent1" accent2="accent2" accent3="accent3" accent4="accent4" accent5="accent5" accent6="accent6" hlink="hlink" folHlink="folHlink"/>
  <p:notesStyle>
    <a:lvl1pPr defTabSz="457200" latinLnBrk="0">
      <a:lnSpc>
        <a:spcPct val="117999"/>
      </a:lnSpc>
      <a:defRPr sz="2200">
        <a:latin typeface="Helvetica Neue"/>
        <a:ea typeface="Helvetica Neue"/>
        <a:cs typeface="Helvetica Neue"/>
        <a:sym typeface="Helvetica Neue"/>
      </a:defRPr>
    </a:lvl1pPr>
    <a:lvl2pPr indent="228600" defTabSz="457200" latinLnBrk="0">
      <a:lnSpc>
        <a:spcPct val="117999"/>
      </a:lnSpc>
      <a:defRPr sz="2200">
        <a:latin typeface="Helvetica Neue"/>
        <a:ea typeface="Helvetica Neue"/>
        <a:cs typeface="Helvetica Neue"/>
        <a:sym typeface="Helvetica Neue"/>
      </a:defRPr>
    </a:lvl2pPr>
    <a:lvl3pPr indent="457200" defTabSz="457200" latinLnBrk="0">
      <a:lnSpc>
        <a:spcPct val="117999"/>
      </a:lnSpc>
      <a:defRPr sz="2200">
        <a:latin typeface="Helvetica Neue"/>
        <a:ea typeface="Helvetica Neue"/>
        <a:cs typeface="Helvetica Neue"/>
        <a:sym typeface="Helvetica Neue"/>
      </a:defRPr>
    </a:lvl3pPr>
    <a:lvl4pPr indent="685800" defTabSz="457200" latinLnBrk="0">
      <a:lnSpc>
        <a:spcPct val="117999"/>
      </a:lnSpc>
      <a:defRPr sz="2200">
        <a:latin typeface="Helvetica Neue"/>
        <a:ea typeface="Helvetica Neue"/>
        <a:cs typeface="Helvetica Neue"/>
        <a:sym typeface="Helvetica Neue"/>
      </a:defRPr>
    </a:lvl4pPr>
    <a:lvl5pPr indent="914400" defTabSz="457200" latinLnBrk="0">
      <a:lnSpc>
        <a:spcPct val="117999"/>
      </a:lnSpc>
      <a:defRPr sz="2200">
        <a:latin typeface="Helvetica Neue"/>
        <a:ea typeface="Helvetica Neue"/>
        <a:cs typeface="Helvetica Neue"/>
        <a:sym typeface="Helvetica Neue"/>
      </a:defRPr>
    </a:lvl5pPr>
    <a:lvl6pPr indent="1143000" defTabSz="457200" latinLnBrk="0">
      <a:lnSpc>
        <a:spcPct val="117999"/>
      </a:lnSpc>
      <a:defRPr sz="2200">
        <a:latin typeface="Helvetica Neue"/>
        <a:ea typeface="Helvetica Neue"/>
        <a:cs typeface="Helvetica Neue"/>
        <a:sym typeface="Helvetica Neue"/>
      </a:defRPr>
    </a:lvl6pPr>
    <a:lvl7pPr indent="1371600" defTabSz="457200" latinLnBrk="0">
      <a:lnSpc>
        <a:spcPct val="117999"/>
      </a:lnSpc>
      <a:defRPr sz="2200">
        <a:latin typeface="Helvetica Neue"/>
        <a:ea typeface="Helvetica Neue"/>
        <a:cs typeface="Helvetica Neue"/>
        <a:sym typeface="Helvetica Neue"/>
      </a:defRPr>
    </a:lvl7pPr>
    <a:lvl8pPr indent="1600200" defTabSz="457200" latinLnBrk="0">
      <a:lnSpc>
        <a:spcPct val="117999"/>
      </a:lnSpc>
      <a:defRPr sz="2200">
        <a:latin typeface="Helvetica Neue"/>
        <a:ea typeface="Helvetica Neue"/>
        <a:cs typeface="Helvetica Neue"/>
        <a:sym typeface="Helvetica Neue"/>
      </a:defRPr>
    </a:lvl8pPr>
    <a:lvl9pPr indent="1828800" defTabSz="457200" latinLnBrk="0">
      <a:lnSpc>
        <a:spcPct val="117999"/>
      </a:lnSpc>
      <a:defRPr sz="2200">
        <a:latin typeface="Helvetica Neue"/>
        <a:ea typeface="Helvetica Neue"/>
        <a:cs typeface="Helvetica Neue"/>
        <a:sym typeface="Helvetica Neue"/>
      </a:defRPr>
    </a:lvl9pPr>
  </p:notesStyle>
</p:notesMaster>
</file>

<file path=ppt/notesSlides/_rels/notesSlide1.xml.rels><?xml version="1.0" encoding="UTF-8"?>
<Relationships xmlns="http://schemas.openxmlformats.org/package/2006/relationships"><Relationship Id="rId1" Type="http://schemas.openxmlformats.org/officeDocument/2006/relationships/slide" Target="../slides/slide3.xml"/><Relationship Id="rId2" Type="http://schemas.openxmlformats.org/officeDocument/2006/relationships/notesMaster" Target="../notesMasters/notesMaster1.xml"/></Relationships>

</file>

<file path=ppt/notesSlides/_rels/notesSlide10.xml.rels><?xml version="1.0" encoding="UTF-8"?>
<Relationships xmlns="http://schemas.openxmlformats.org/package/2006/relationships"><Relationship Id="rId1" Type="http://schemas.openxmlformats.org/officeDocument/2006/relationships/slide" Target="../slides/slide21.xml"/><Relationship Id="rId2" Type="http://schemas.openxmlformats.org/officeDocument/2006/relationships/notesMaster" Target="../notesMasters/notesMaster1.xml"/></Relationships>

</file>

<file path=ppt/notesSlides/_rels/notesSlide11.xml.rels><?xml version="1.0" encoding="UTF-8"?>
<Relationships xmlns="http://schemas.openxmlformats.org/package/2006/relationships"><Relationship Id="rId1" Type="http://schemas.openxmlformats.org/officeDocument/2006/relationships/slide" Target="../slides/slide22.xml"/><Relationship Id="rId2" Type="http://schemas.openxmlformats.org/officeDocument/2006/relationships/notesMaster" Target="../notesMasters/notesMaster1.xml"/></Relationships>

</file>

<file path=ppt/notesSlides/_rels/notesSlide12.xml.rels><?xml version="1.0" encoding="UTF-8"?>
<Relationships xmlns="http://schemas.openxmlformats.org/package/2006/relationships"><Relationship Id="rId1" Type="http://schemas.openxmlformats.org/officeDocument/2006/relationships/slide" Target="../slides/slide23.xml"/><Relationship Id="rId2" Type="http://schemas.openxmlformats.org/officeDocument/2006/relationships/notesMaster" Target="../notesMasters/notesMaster1.xml"/></Relationships>

</file>

<file path=ppt/notesSlides/_rels/notesSlide13.xml.rels><?xml version="1.0" encoding="UTF-8"?>
<Relationships xmlns="http://schemas.openxmlformats.org/package/2006/relationships"><Relationship Id="rId1" Type="http://schemas.openxmlformats.org/officeDocument/2006/relationships/slide" Target="../slides/slide24.xml"/><Relationship Id="rId2" Type="http://schemas.openxmlformats.org/officeDocument/2006/relationships/notesMaster" Target="../notesMasters/notesMaster1.xml"/></Relationships>

</file>

<file path=ppt/notesSlides/_rels/notesSlide14.xml.rels><?xml version="1.0" encoding="UTF-8"?>
<Relationships xmlns="http://schemas.openxmlformats.org/package/2006/relationships"><Relationship Id="rId1" Type="http://schemas.openxmlformats.org/officeDocument/2006/relationships/slide" Target="../slides/slide25.xml"/><Relationship Id="rId2" Type="http://schemas.openxmlformats.org/officeDocument/2006/relationships/notesMaster" Target="../notesMasters/notesMaster1.xml"/></Relationships>

</file>

<file path=ppt/notesSlides/_rels/notesSlide15.xml.rels><?xml version="1.0" encoding="UTF-8"?>
<Relationships xmlns="http://schemas.openxmlformats.org/package/2006/relationships"><Relationship Id="rId1" Type="http://schemas.openxmlformats.org/officeDocument/2006/relationships/slide" Target="../slides/slide26.xml"/><Relationship Id="rId2" Type="http://schemas.openxmlformats.org/officeDocument/2006/relationships/notesMaster" Target="../notesMasters/notesMaster1.xml"/></Relationships>

</file>

<file path=ppt/notesSlides/_rels/notesSlide16.xml.rels><?xml version="1.0" encoding="UTF-8"?>
<Relationships xmlns="http://schemas.openxmlformats.org/package/2006/relationships"><Relationship Id="rId1" Type="http://schemas.openxmlformats.org/officeDocument/2006/relationships/slide" Target="../slides/slide27.xml"/><Relationship Id="rId2" Type="http://schemas.openxmlformats.org/officeDocument/2006/relationships/notesMaster" Target="../notesMasters/notesMaster1.xml"/></Relationships>

</file>

<file path=ppt/notesSlides/_rels/notesSlide2.xml.rels><?xml version="1.0" encoding="UTF-8"?>
<Relationships xmlns="http://schemas.openxmlformats.org/package/2006/relationships"><Relationship Id="rId1" Type="http://schemas.openxmlformats.org/officeDocument/2006/relationships/slide" Target="../slides/slide8.xml"/><Relationship Id="rId2" Type="http://schemas.openxmlformats.org/officeDocument/2006/relationships/notesMaster" Target="../notesMasters/notesMaster1.xml"/></Relationships>

</file>

<file path=ppt/notesSlides/_rels/notesSlide3.xml.rels><?xml version="1.0" encoding="UTF-8"?>
<Relationships xmlns="http://schemas.openxmlformats.org/package/2006/relationships"><Relationship Id="rId1" Type="http://schemas.openxmlformats.org/officeDocument/2006/relationships/slide" Target="../slides/slide10.xml"/><Relationship Id="rId2" Type="http://schemas.openxmlformats.org/officeDocument/2006/relationships/notesMaster" Target="../notesMasters/notesMaster1.xml"/></Relationships>

</file>

<file path=ppt/notesSlides/_rels/notesSlide4.xml.rels><?xml version="1.0" encoding="UTF-8"?>
<Relationships xmlns="http://schemas.openxmlformats.org/package/2006/relationships"><Relationship Id="rId1" Type="http://schemas.openxmlformats.org/officeDocument/2006/relationships/slide" Target="../slides/slide11.xml"/><Relationship Id="rId2" Type="http://schemas.openxmlformats.org/officeDocument/2006/relationships/notesMaster" Target="../notesMasters/notesMaster1.xml"/></Relationships>

</file>

<file path=ppt/notesSlides/_rels/notesSlide5.xml.rels><?xml version="1.0" encoding="UTF-8"?>
<Relationships xmlns="http://schemas.openxmlformats.org/package/2006/relationships"><Relationship Id="rId1" Type="http://schemas.openxmlformats.org/officeDocument/2006/relationships/slide" Target="../slides/slide12.xml"/><Relationship Id="rId2" Type="http://schemas.openxmlformats.org/officeDocument/2006/relationships/notesMaster" Target="../notesMasters/notesMaster1.xml"/></Relationships>

</file>

<file path=ppt/notesSlides/_rels/notesSlide6.xml.rels><?xml version="1.0" encoding="UTF-8"?>
<Relationships xmlns="http://schemas.openxmlformats.org/package/2006/relationships"><Relationship Id="rId1" Type="http://schemas.openxmlformats.org/officeDocument/2006/relationships/slide" Target="../slides/slide13.xml"/><Relationship Id="rId2" Type="http://schemas.openxmlformats.org/officeDocument/2006/relationships/notesMaster" Target="../notesMasters/notesMaster1.xml"/></Relationships>

</file>

<file path=ppt/notesSlides/_rels/notesSlide7.xml.rels><?xml version="1.0" encoding="UTF-8"?>
<Relationships xmlns="http://schemas.openxmlformats.org/package/2006/relationships"><Relationship Id="rId1" Type="http://schemas.openxmlformats.org/officeDocument/2006/relationships/slide" Target="../slides/slide14.xml"/><Relationship Id="rId2" Type="http://schemas.openxmlformats.org/officeDocument/2006/relationships/notesMaster" Target="../notesMasters/notesMaster1.xml"/></Relationships>

</file>

<file path=ppt/notesSlides/_rels/notesSlide8.xml.rels><?xml version="1.0" encoding="UTF-8"?>
<Relationships xmlns="http://schemas.openxmlformats.org/package/2006/relationships"><Relationship Id="rId1" Type="http://schemas.openxmlformats.org/officeDocument/2006/relationships/slide" Target="../slides/slide15.xml"/><Relationship Id="rId2" Type="http://schemas.openxmlformats.org/officeDocument/2006/relationships/notesMaster" Target="../notesMasters/notesMaster1.xml"/></Relationships>

</file>

<file path=ppt/notesSlides/_rels/notesSlide9.xml.rels><?xml version="1.0" encoding="UTF-8"?>
<Relationships xmlns="http://schemas.openxmlformats.org/package/2006/relationships"><Relationship Id="rId1" Type="http://schemas.openxmlformats.org/officeDocument/2006/relationships/slide" Target="../slides/slide17.xml"/><Relationship Id="rId2"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06" name="Shape 206"/>
          <p:cNvSpPr/>
          <p:nvPr>
            <p:ph type="sldImg"/>
          </p:nvPr>
        </p:nvSpPr>
        <p:spPr>
          <a:prstGeom prst="rect">
            <a:avLst/>
          </a:prstGeom>
        </p:spPr>
        <p:txBody>
          <a:bodyPr/>
          <a:lstStyle/>
          <a:p>
            <a:pPr/>
          </a:p>
        </p:txBody>
      </p:sp>
      <p:sp>
        <p:nvSpPr>
          <p:cNvPr id="207" name="Shape 207"/>
          <p:cNvSpPr/>
          <p:nvPr>
            <p:ph type="body" sz="quarter" idx="1"/>
          </p:nvPr>
        </p:nvSpPr>
        <p:spPr>
          <a:prstGeom prst="rect">
            <a:avLst/>
          </a:prstGeom>
        </p:spPr>
        <p:txBody>
          <a:bodyPr/>
          <a:lstStyle/>
          <a:p>
            <a:pPr/>
            <a:r>
              <a:t>It’s not a system.</a:t>
            </a:r>
          </a:p>
          <a:p>
            <a:pPr/>
            <a:r>
              <a:t>It’s more of a style and approach.</a:t>
            </a:r>
          </a:p>
          <a:p>
            <a:pPr/>
            <a:r>
              <a:t>The Bible has several styles and types of writing. (Poetry, Letter, Historical Narrative and Prophecy)</a:t>
            </a:r>
          </a:p>
          <a:p>
            <a:pPr/>
            <a:r>
              <a:t>Observing and Understanding the Bible is a Spiritual and Studious endeavor. </a:t>
            </a:r>
          </a:p>
          <a:p>
            <a:pPr/>
            <a:r>
              <a:t>Every passage is different and needs to be treated individually.</a:t>
            </a:r>
          </a:p>
          <a:p>
            <a:pPr/>
            <a:r>
              <a:t>The Inductive Method will get you started to making good OBSERVATIONS which will lead to solid INTERPRETATION and APPLICATION.</a:t>
            </a: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390" name="Shape 390"/>
          <p:cNvSpPr/>
          <p:nvPr>
            <p:ph type="sldImg"/>
          </p:nvPr>
        </p:nvSpPr>
        <p:spPr>
          <a:prstGeom prst="rect">
            <a:avLst/>
          </a:prstGeom>
        </p:spPr>
        <p:txBody>
          <a:bodyPr/>
          <a:lstStyle/>
          <a:p>
            <a:pPr/>
          </a:p>
        </p:txBody>
      </p:sp>
      <p:sp>
        <p:nvSpPr>
          <p:cNvPr id="391" name="Shape 391"/>
          <p:cNvSpPr/>
          <p:nvPr>
            <p:ph type="body" sz="quarter" idx="1"/>
          </p:nvPr>
        </p:nvSpPr>
        <p:spPr>
          <a:prstGeom prst="rect">
            <a:avLst/>
          </a:prstGeom>
        </p:spPr>
        <p:txBody>
          <a:bodyPr/>
          <a:lstStyle/>
          <a:p>
            <a:pPr/>
            <a:r>
              <a:t>Observe sentence structure</a:t>
            </a:r>
          </a:p>
          <a:p>
            <a:pPr/>
            <a:r>
              <a:t>Count the commas ( I count 7)</a:t>
            </a:r>
          </a:p>
          <a:p>
            <a:pPr/>
            <a:r>
              <a:t>I noticed the word “which” repeated 4x</a:t>
            </a:r>
          </a:p>
          <a:p>
            <a:pPr/>
            <a:r>
              <a:t>Underline “which”</a:t>
            </a:r>
          </a:p>
          <a:p>
            <a:pPr/>
            <a:r>
              <a:t>Let’s do a little exercise. Write a sentence with the word “which” in it 4x</a:t>
            </a: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405" name="Shape 405"/>
          <p:cNvSpPr/>
          <p:nvPr>
            <p:ph type="sldImg"/>
          </p:nvPr>
        </p:nvSpPr>
        <p:spPr>
          <a:prstGeom prst="rect">
            <a:avLst/>
          </a:prstGeom>
        </p:spPr>
        <p:txBody>
          <a:bodyPr/>
          <a:lstStyle/>
          <a:p>
            <a:pPr/>
          </a:p>
        </p:txBody>
      </p:sp>
      <p:sp>
        <p:nvSpPr>
          <p:cNvPr id="406" name="Shape 406"/>
          <p:cNvSpPr/>
          <p:nvPr>
            <p:ph type="body" sz="quarter" idx="1"/>
          </p:nvPr>
        </p:nvSpPr>
        <p:spPr>
          <a:prstGeom prst="rect">
            <a:avLst/>
          </a:prstGeom>
        </p:spPr>
        <p:txBody>
          <a:bodyPr/>
          <a:lstStyle/>
          <a:p>
            <a:pPr/>
            <a:r>
              <a:t>Observe sentence structure</a:t>
            </a:r>
          </a:p>
          <a:p>
            <a:pPr/>
            <a:r>
              <a:t>Count the commas</a:t>
            </a:r>
          </a:p>
          <a:p>
            <a:pPr/>
            <a:r>
              <a:t>I noticed the word “which” repeated 4x</a:t>
            </a:r>
          </a:p>
          <a:p>
            <a:pPr/>
            <a:r>
              <a:t>Let’s do a little exercise. Write a sentence with the word “which” in it 4x</a:t>
            </a:r>
          </a:p>
          <a:p>
            <a:pPr/>
            <a:r>
              <a:t>What is the sentence about?</a:t>
            </a: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419" name="Shape 419"/>
          <p:cNvSpPr/>
          <p:nvPr>
            <p:ph type="sldImg"/>
          </p:nvPr>
        </p:nvSpPr>
        <p:spPr>
          <a:prstGeom prst="rect">
            <a:avLst/>
          </a:prstGeom>
        </p:spPr>
        <p:txBody>
          <a:bodyPr/>
          <a:lstStyle/>
          <a:p>
            <a:pPr/>
          </a:p>
        </p:txBody>
      </p:sp>
      <p:sp>
        <p:nvSpPr>
          <p:cNvPr id="420" name="Shape 420"/>
          <p:cNvSpPr/>
          <p:nvPr>
            <p:ph type="body" sz="quarter" idx="1"/>
          </p:nvPr>
        </p:nvSpPr>
        <p:spPr>
          <a:prstGeom prst="rect">
            <a:avLst/>
          </a:prstGeom>
        </p:spPr>
        <p:txBody>
          <a:bodyPr/>
          <a:lstStyle/>
          <a:p>
            <a:pPr/>
            <a:r>
              <a:t>WHAT is this sentence about?</a:t>
            </a:r>
          </a:p>
          <a:p>
            <a:pPr marL="291041" indent="-291041">
              <a:buClr>
                <a:schemeClr val="accent1"/>
              </a:buClr>
              <a:buSzPct val="104999"/>
              <a:buFont typeface="Avenir Next"/>
              <a:buChar char="-"/>
            </a:pPr>
            <a:r>
              <a:t>I rejoice in my sufferings for you.</a:t>
            </a:r>
          </a:p>
          <a:p>
            <a:pPr marL="291041" indent="-291041">
              <a:buClr>
                <a:schemeClr val="accent1"/>
              </a:buClr>
              <a:buSzPct val="104999"/>
              <a:buFont typeface="Avenir Next"/>
              <a:buChar char="-"/>
            </a:pPr>
            <a:r>
              <a:t>AND fill up what is lacking in Christ’s afflictions (this is a little unclear, do some interpretation…)</a:t>
            </a:r>
          </a:p>
          <a:p>
            <a:pPr/>
            <a:r>
              <a:t>WHAT details about this suffering does Paul add?</a:t>
            </a:r>
          </a:p>
          <a:p>
            <a:pPr marL="291041" indent="-291041">
              <a:buClr>
                <a:schemeClr val="accent1"/>
              </a:buClr>
              <a:buSzPct val="104999"/>
              <a:buFont typeface="Avenir Next"/>
              <a:buChar char="-"/>
            </a:pPr>
            <a:r>
              <a:t>its for the body (purpose)</a:t>
            </a:r>
          </a:p>
          <a:p>
            <a:pPr marL="291041" indent="-291041">
              <a:buClr>
                <a:schemeClr val="accent1"/>
              </a:buClr>
              <a:buSzPct val="104999"/>
              <a:buFont typeface="Avenir Next"/>
              <a:buChar char="-"/>
            </a:pPr>
            <a:r>
              <a:t>the body is the church</a:t>
            </a:r>
          </a:p>
          <a:p>
            <a:pPr marL="291041" indent="-291041">
              <a:buClr>
                <a:schemeClr val="accent1"/>
              </a:buClr>
              <a:buSzPct val="104999"/>
              <a:buFont typeface="Avenir Next"/>
              <a:buChar char="-"/>
            </a:pPr>
            <a:r>
              <a:t>Paul became a minister to the church; a stewardship that God gave him.</a:t>
            </a:r>
          </a:p>
          <a:p>
            <a:pPr marL="291041" indent="-291041">
              <a:buClr>
                <a:schemeClr val="accent1"/>
              </a:buClr>
              <a:buSzPct val="104999"/>
              <a:buFont typeface="Avenir Next"/>
              <a:buChar char="-"/>
            </a:pPr>
            <a:r>
              <a:t>to fulfill the word of God (purpose)</a:t>
            </a: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432" name="Shape 432"/>
          <p:cNvSpPr/>
          <p:nvPr>
            <p:ph type="sldImg"/>
          </p:nvPr>
        </p:nvSpPr>
        <p:spPr>
          <a:prstGeom prst="rect">
            <a:avLst/>
          </a:prstGeom>
        </p:spPr>
        <p:txBody>
          <a:bodyPr/>
          <a:lstStyle/>
          <a:p>
            <a:pPr/>
          </a:p>
        </p:txBody>
      </p:sp>
      <p:sp>
        <p:nvSpPr>
          <p:cNvPr id="433" name="Shape 433"/>
          <p:cNvSpPr/>
          <p:nvPr>
            <p:ph type="body" sz="quarter" idx="1"/>
          </p:nvPr>
        </p:nvSpPr>
        <p:spPr>
          <a:prstGeom prst="rect">
            <a:avLst/>
          </a:prstGeom>
        </p:spPr>
        <p:txBody>
          <a:bodyPr/>
          <a:lstStyle/>
          <a:p>
            <a:pPr/>
            <a:r>
              <a:t>INTERPRETATION</a:t>
            </a:r>
          </a:p>
          <a:p>
            <a:pPr marL="291041" indent="-291041">
              <a:buClr>
                <a:schemeClr val="accent1"/>
              </a:buClr>
              <a:buSzPct val="104999"/>
              <a:buFont typeface="Avenir Next"/>
              <a:buChar char="-"/>
            </a:pPr>
            <a:r>
              <a:t>“fill up what is lacking in Christ’s afflictions”</a:t>
            </a:r>
          </a:p>
          <a:p>
            <a:pPr marL="291041" indent="-291041">
              <a:buClr>
                <a:schemeClr val="accent1"/>
              </a:buClr>
              <a:buSzPct val="104999"/>
              <a:buFont typeface="Avenir Next"/>
              <a:buChar char="-"/>
            </a:pPr>
            <a:r>
              <a:t>WHAT does this mean?</a:t>
            </a:r>
          </a:p>
          <a:p>
            <a:pPr/>
          </a:p>
          <a:p>
            <a:pPr/>
            <a:r>
              <a:t>Let’s look at some basic interpretation rules…</a:t>
            </a: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452" name="Shape 452"/>
          <p:cNvSpPr/>
          <p:nvPr>
            <p:ph type="sldImg"/>
          </p:nvPr>
        </p:nvSpPr>
        <p:spPr>
          <a:prstGeom prst="rect">
            <a:avLst/>
          </a:prstGeom>
        </p:spPr>
        <p:txBody>
          <a:bodyPr/>
          <a:lstStyle/>
          <a:p>
            <a:pPr/>
          </a:p>
        </p:txBody>
      </p:sp>
      <p:sp>
        <p:nvSpPr>
          <p:cNvPr id="453" name="Shape 453"/>
          <p:cNvSpPr/>
          <p:nvPr>
            <p:ph type="body" sz="quarter" idx="1"/>
          </p:nvPr>
        </p:nvSpPr>
        <p:spPr>
          <a:prstGeom prst="rect">
            <a:avLst/>
          </a:prstGeom>
        </p:spPr>
        <p:txBody>
          <a:bodyPr/>
          <a:lstStyle/>
          <a:p>
            <a:pPr/>
            <a:r>
              <a:t>Interpretation: “what does it mean?”</a:t>
            </a:r>
          </a:p>
          <a:p>
            <a:pPr/>
          </a:p>
          <a:p>
            <a:pPr/>
            <a:r>
              <a:t>Basic rules of interpretation:</a:t>
            </a:r>
          </a:p>
          <a:p>
            <a:pPr marL="291041" indent="-291041">
              <a:buClr>
                <a:schemeClr val="accent1"/>
              </a:buClr>
              <a:buSzPct val="104999"/>
              <a:buFont typeface="Avenir Next"/>
              <a:buChar char="-"/>
            </a:pPr>
            <a:r>
              <a:t>Context</a:t>
            </a:r>
          </a:p>
          <a:p>
            <a:pPr marL="291041" indent="-291041">
              <a:buClr>
                <a:schemeClr val="accent1"/>
              </a:buClr>
              <a:buSzPct val="104999"/>
              <a:buFont typeface="Avenir Next"/>
              <a:buChar char="-"/>
            </a:pPr>
            <a:r>
              <a:t>Let scripture interpret scripture</a:t>
            </a:r>
          </a:p>
          <a:p>
            <a:pPr marL="291041" indent="-291041">
              <a:buClr>
                <a:schemeClr val="accent1"/>
              </a:buClr>
              <a:buSzPct val="104999"/>
              <a:buFont typeface="Avenir Next"/>
              <a:buChar char="-"/>
            </a:pPr>
            <a:r>
              <a:t>What is the author’s intent?</a:t>
            </a:r>
          </a:p>
          <a:p>
            <a:pPr marL="291041" indent="-291041">
              <a:buClr>
                <a:schemeClr val="accent1"/>
              </a:buClr>
              <a:buSzPct val="104999"/>
              <a:buFont typeface="Avenir Next"/>
              <a:buChar char="-"/>
            </a:pPr>
            <a:r>
              <a:t>Clear scriptures trump unclear</a:t>
            </a: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466" name="Shape 466"/>
          <p:cNvSpPr/>
          <p:nvPr>
            <p:ph type="sldImg"/>
          </p:nvPr>
        </p:nvSpPr>
        <p:spPr>
          <a:prstGeom prst="rect">
            <a:avLst/>
          </a:prstGeom>
        </p:spPr>
        <p:txBody>
          <a:bodyPr/>
          <a:lstStyle/>
          <a:p>
            <a:pPr/>
          </a:p>
        </p:txBody>
      </p:sp>
      <p:sp>
        <p:nvSpPr>
          <p:cNvPr id="467" name="Shape 467"/>
          <p:cNvSpPr/>
          <p:nvPr>
            <p:ph type="body" sz="quarter" idx="1"/>
          </p:nvPr>
        </p:nvSpPr>
        <p:spPr>
          <a:prstGeom prst="rect">
            <a:avLst/>
          </a:prstGeom>
        </p:spPr>
        <p:txBody>
          <a:bodyPr/>
          <a:lstStyle/>
          <a:p>
            <a:pPr/>
            <a:r>
              <a:t>INTERPRETATION</a:t>
            </a:r>
          </a:p>
          <a:p>
            <a:pPr marL="291041" indent="-291041">
              <a:buClr>
                <a:schemeClr val="accent1"/>
              </a:buClr>
              <a:buSzPct val="104999"/>
              <a:buFont typeface="Avenir Next"/>
              <a:buChar char="-"/>
            </a:pPr>
            <a:r>
              <a:t>“fill up what is lacking in Christ’s afflictions”</a:t>
            </a:r>
          </a:p>
          <a:p>
            <a:pPr marL="291041" indent="-291041">
              <a:buClr>
                <a:schemeClr val="accent1"/>
              </a:buClr>
              <a:buSzPct val="104999"/>
              <a:buFont typeface="Avenir Next"/>
              <a:buChar char="-"/>
            </a:pPr>
            <a:r>
              <a:t>WHAT does Paul mean?</a:t>
            </a:r>
          </a:p>
          <a:p>
            <a:pPr/>
          </a:p>
          <a:p>
            <a:pPr/>
            <a:r>
              <a:t>Jesus said on the cross, “It is finished”</a:t>
            </a:r>
          </a:p>
          <a:p>
            <a:pPr/>
          </a:p>
          <a:p>
            <a:pPr>
              <a:defRPr sz="1500"/>
            </a:pPr>
            <a:r>
              <a:t>Hebrews 9:26–28 He then would have had to suffer often since the foundation of the world; but now, once at the end of the ages, He has appeared to put away sin by the sacrifice of Himself. 27 And as it is appointed for men to die once, but after this the judgment, 28 so Christ was offered once to bear the sins of many. To those who eagerly wait for Him He will appear a second time, apart from sin, for salvation.</a:t>
            </a:r>
          </a:p>
          <a:p>
            <a:pPr>
              <a:defRPr sz="1500"/>
            </a:pPr>
          </a:p>
          <a:p>
            <a:pPr>
              <a:defRPr sz="1500"/>
            </a:pPr>
            <a:r>
              <a:t>John 19:30 So when Jesus had received the sour wine, He said, “It is finished!” And bowing His head, He gave up His spirit.</a:t>
            </a:r>
          </a:p>
          <a:p>
            <a:pPr>
              <a:defRPr sz="1500"/>
            </a:pPr>
          </a:p>
          <a:p>
            <a:pPr>
              <a:defRPr sz="1500"/>
            </a:p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482" name="Shape 482"/>
          <p:cNvSpPr/>
          <p:nvPr>
            <p:ph type="sldImg"/>
          </p:nvPr>
        </p:nvSpPr>
        <p:spPr>
          <a:prstGeom prst="rect">
            <a:avLst/>
          </a:prstGeom>
        </p:spPr>
        <p:txBody>
          <a:bodyPr/>
          <a:lstStyle/>
          <a:p>
            <a:pPr/>
          </a:p>
        </p:txBody>
      </p:sp>
      <p:sp>
        <p:nvSpPr>
          <p:cNvPr id="483" name="Shape 483"/>
          <p:cNvSpPr/>
          <p:nvPr>
            <p:ph type="body" sz="quarter" idx="1"/>
          </p:nvPr>
        </p:nvSpPr>
        <p:spPr>
          <a:prstGeom prst="rect">
            <a:avLst/>
          </a:prstGeom>
        </p:spPr>
        <p:txBody>
          <a:bodyPr/>
          <a:lstStyle/>
          <a:p>
            <a:pPr/>
            <a:r>
              <a:t>APPLICATION:</a:t>
            </a:r>
          </a:p>
          <a:p>
            <a:pPr marL="291041" indent="-291041">
              <a:buClr>
                <a:schemeClr val="accent1"/>
              </a:buClr>
              <a:buSzPct val="104999"/>
              <a:buFont typeface="Avenir Next"/>
              <a:buChar char="-"/>
            </a:pPr>
            <a:r>
              <a:t>“I rejoice in my sufferings for you.”</a:t>
            </a:r>
          </a:p>
          <a:p>
            <a:pPr/>
          </a:p>
          <a:p>
            <a:pPr marL="291041" indent="-291041">
              <a:buClr>
                <a:schemeClr val="accent1"/>
              </a:buClr>
              <a:buSzPct val="104999"/>
              <a:buFont typeface="Avenir Next"/>
              <a:buChar char="-"/>
            </a:pPr>
            <a:r>
              <a:t>Example we can follow</a:t>
            </a:r>
          </a:p>
          <a:p>
            <a:pPr marL="291041" indent="-291041">
              <a:buClr>
                <a:schemeClr val="accent1"/>
              </a:buClr>
              <a:buSzPct val="104999"/>
              <a:buFont typeface="Avenir Next"/>
              <a:buChar char="-"/>
            </a:pPr>
            <a:r>
              <a:t>Attitude we can change</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63" name="Shape 263"/>
          <p:cNvSpPr/>
          <p:nvPr>
            <p:ph type="sldImg"/>
          </p:nvPr>
        </p:nvSpPr>
        <p:spPr>
          <a:prstGeom prst="rect">
            <a:avLst/>
          </a:prstGeom>
        </p:spPr>
        <p:txBody>
          <a:bodyPr/>
          <a:lstStyle/>
          <a:p>
            <a:pPr/>
          </a:p>
        </p:txBody>
      </p:sp>
      <p:sp>
        <p:nvSpPr>
          <p:cNvPr id="264" name="Shape 264"/>
          <p:cNvSpPr/>
          <p:nvPr>
            <p:ph type="body" sz="quarter" idx="1"/>
          </p:nvPr>
        </p:nvSpPr>
        <p:spPr>
          <a:prstGeom prst="rect">
            <a:avLst/>
          </a:prstGeom>
        </p:spPr>
        <p:txBody>
          <a:bodyPr/>
          <a:lstStyle/>
          <a:p>
            <a:pPr/>
            <a:r>
              <a:t>I will ask the kids and write them on the white board.</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83" name="Shape 283"/>
          <p:cNvSpPr/>
          <p:nvPr>
            <p:ph type="sldImg"/>
          </p:nvPr>
        </p:nvSpPr>
        <p:spPr>
          <a:prstGeom prst="rect">
            <a:avLst/>
          </a:prstGeom>
        </p:spPr>
        <p:txBody>
          <a:bodyPr/>
          <a:lstStyle/>
          <a:p>
            <a:pPr/>
          </a:p>
        </p:txBody>
      </p:sp>
      <p:sp>
        <p:nvSpPr>
          <p:cNvPr id="284" name="Shape 284"/>
          <p:cNvSpPr/>
          <p:nvPr>
            <p:ph type="body" sz="quarter" idx="1"/>
          </p:nvPr>
        </p:nvSpPr>
        <p:spPr>
          <a:prstGeom prst="rect">
            <a:avLst/>
          </a:prstGeom>
        </p:spPr>
        <p:txBody>
          <a:bodyPr/>
          <a:lstStyle/>
          <a:p>
            <a:pPr/>
            <a:r>
              <a:rPr b="1"/>
              <a:t>IMPORTANT:</a:t>
            </a:r>
            <a:r>
              <a:t> Study the passage and pray before you do the class.</a:t>
            </a:r>
          </a:p>
          <a:p>
            <a:pPr/>
          </a:p>
          <a:p>
            <a:pPr/>
            <a:r>
              <a:t>Prayer - asking God to help us and give us understanding and help to do what He says</a:t>
            </a:r>
          </a:p>
          <a:p>
            <a:pPr/>
            <a:r>
              <a:t>Context - </a:t>
            </a:r>
          </a:p>
          <a:p>
            <a:pPr/>
            <a:r>
              <a:t>Read - I prepare how I want to break the sections up (2-5 verses)</a:t>
            </a:r>
          </a:p>
          <a:p>
            <a:pPr/>
            <a:r>
              <a:t>Ask questions…</a:t>
            </a:r>
          </a:p>
          <a:p>
            <a:pPr marL="291041" indent="-291041">
              <a:buClr>
                <a:schemeClr val="accent1"/>
              </a:buClr>
              <a:buSzPct val="104999"/>
              <a:buFont typeface="Avenir Next"/>
              <a:buChar char="-"/>
            </a:pPr>
            <a:r>
              <a:t>your not “instructing” as much as you are “directing”</a:t>
            </a:r>
          </a:p>
          <a:p>
            <a:pPr marL="291041" indent="-291041">
              <a:buClr>
                <a:schemeClr val="accent1"/>
              </a:buClr>
              <a:buSzPct val="104999"/>
              <a:buFont typeface="Avenir Next"/>
              <a:buChar char="-"/>
            </a:pPr>
            <a:r>
              <a:t>you are asking them questions and point them back to the Bible</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94" name="Shape 294"/>
          <p:cNvSpPr/>
          <p:nvPr>
            <p:ph type="sldImg"/>
          </p:nvPr>
        </p:nvSpPr>
        <p:spPr>
          <a:prstGeom prst="rect">
            <a:avLst/>
          </a:prstGeom>
        </p:spPr>
        <p:txBody>
          <a:bodyPr/>
          <a:lstStyle/>
          <a:p>
            <a:pPr/>
          </a:p>
        </p:txBody>
      </p:sp>
      <p:sp>
        <p:nvSpPr>
          <p:cNvPr id="295" name="Shape 295"/>
          <p:cNvSpPr/>
          <p:nvPr>
            <p:ph type="body" sz="quarter" idx="1"/>
          </p:nvPr>
        </p:nvSpPr>
        <p:spPr>
          <a:prstGeom prst="rect">
            <a:avLst/>
          </a:prstGeom>
        </p:spPr>
        <p:txBody>
          <a:bodyPr/>
          <a:lstStyle/>
          <a:p>
            <a:pPr/>
            <a:r>
              <a:t>We want the kids to look at the text and discover what it says.</a:t>
            </a:r>
          </a:p>
          <a:p>
            <a:pPr/>
          </a:p>
          <a:p>
            <a:pPr/>
            <a:r>
              <a:t>Ask questions…</a:t>
            </a:r>
          </a:p>
          <a:p>
            <a:pPr/>
            <a:r>
              <a:t>WHO are the characters</a:t>
            </a:r>
          </a:p>
          <a:p>
            <a:pPr/>
            <a:r>
              <a:t>WHERE does this take place?</a:t>
            </a:r>
          </a:p>
          <a:p>
            <a:pPr/>
            <a:r>
              <a:t>WHEN does this take place?</a:t>
            </a:r>
          </a:p>
          <a:p>
            <a:pPr/>
            <a:r>
              <a:t>WHAT happens in this section?</a:t>
            </a:r>
          </a:p>
          <a:p>
            <a:pPr/>
            <a:r>
              <a:t>HOW did this happen?</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302" name="Shape 302"/>
          <p:cNvSpPr/>
          <p:nvPr>
            <p:ph type="sldImg"/>
          </p:nvPr>
        </p:nvSpPr>
        <p:spPr>
          <a:prstGeom prst="rect">
            <a:avLst/>
          </a:prstGeom>
        </p:spPr>
        <p:txBody>
          <a:bodyPr/>
          <a:lstStyle/>
          <a:p>
            <a:pPr/>
          </a:p>
        </p:txBody>
      </p:sp>
      <p:sp>
        <p:nvSpPr>
          <p:cNvPr id="303" name="Shape 303"/>
          <p:cNvSpPr/>
          <p:nvPr>
            <p:ph type="body" sz="quarter" idx="1"/>
          </p:nvPr>
        </p:nvSpPr>
        <p:spPr>
          <a:prstGeom prst="rect">
            <a:avLst/>
          </a:prstGeom>
        </p:spPr>
        <p:txBody>
          <a:bodyPr/>
          <a:lstStyle/>
          <a:p>
            <a:pPr/>
            <a:r>
              <a:t>READ v.13</a:t>
            </a:r>
          </a:p>
          <a:p>
            <a:pPr/>
            <a:r>
              <a:t>WHO are the characters?</a:t>
            </a:r>
          </a:p>
          <a:p>
            <a:pPr/>
            <a:r>
              <a:t>WHEN does this take place? (Find the out by reading prior context.)</a:t>
            </a:r>
          </a:p>
          <a:p>
            <a:pPr/>
            <a:r>
              <a:t>WHAT does Jesus do?</a:t>
            </a:r>
          </a:p>
          <a:p>
            <a:pPr/>
            <a:r>
              <a:t>WHERE does Jesus go?</a:t>
            </a:r>
          </a:p>
          <a:p>
            <a:pPr/>
            <a:r>
              <a:t>WHAT kind of a place is it?</a:t>
            </a:r>
          </a:p>
          <a:p>
            <a:pPr/>
            <a:r>
              <a:t>HOW does Jesus get there?</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310" name="Shape 310"/>
          <p:cNvSpPr/>
          <p:nvPr>
            <p:ph type="sldImg"/>
          </p:nvPr>
        </p:nvSpPr>
        <p:spPr>
          <a:prstGeom prst="rect">
            <a:avLst/>
          </a:prstGeom>
        </p:spPr>
        <p:txBody>
          <a:bodyPr/>
          <a:lstStyle/>
          <a:p>
            <a:pPr/>
          </a:p>
        </p:txBody>
      </p:sp>
      <p:sp>
        <p:nvSpPr>
          <p:cNvPr id="311" name="Shape 311"/>
          <p:cNvSpPr/>
          <p:nvPr>
            <p:ph type="body" sz="quarter" idx="1"/>
          </p:nvPr>
        </p:nvSpPr>
        <p:spPr>
          <a:prstGeom prst="rect">
            <a:avLst/>
          </a:prstGeom>
        </p:spPr>
        <p:txBody>
          <a:bodyPr/>
          <a:lstStyle/>
          <a:p>
            <a:pPr/>
            <a:r>
              <a:t>v.13</a:t>
            </a:r>
          </a:p>
          <a:p>
            <a:pPr/>
            <a:r>
              <a:t>HOW did Jesus John’s death effect Jesus?</a:t>
            </a:r>
          </a:p>
          <a:p>
            <a:pPr/>
            <a:r>
              <a:t>WHY did Jesus depart to a deserted place by Himself?</a:t>
            </a:r>
          </a:p>
          <a:p>
            <a:pPr/>
            <a:r>
              <a:t>WHAT were the multitude looking for?</a:t>
            </a:r>
          </a:p>
          <a:p>
            <a:pPr/>
            <a:r>
              <a:t>These are sort of a “put yourself in their shows” type of questions.</a:t>
            </a:r>
          </a:p>
          <a:p>
            <a:pPr/>
            <a:r>
              <a:t>Be careful of speculating too much and getting too dogmatic about inferences that you make.</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318" name="Shape 318"/>
          <p:cNvSpPr/>
          <p:nvPr>
            <p:ph type="sldImg"/>
          </p:nvPr>
        </p:nvSpPr>
        <p:spPr>
          <a:prstGeom prst="rect">
            <a:avLst/>
          </a:prstGeom>
        </p:spPr>
        <p:txBody>
          <a:bodyPr/>
          <a:lstStyle/>
          <a:p>
            <a:pPr/>
          </a:p>
        </p:txBody>
      </p:sp>
      <p:sp>
        <p:nvSpPr>
          <p:cNvPr id="319" name="Shape 319"/>
          <p:cNvSpPr/>
          <p:nvPr>
            <p:ph type="body" sz="quarter" idx="1"/>
          </p:nvPr>
        </p:nvSpPr>
        <p:spPr>
          <a:prstGeom prst="rect">
            <a:avLst/>
          </a:prstGeom>
        </p:spPr>
        <p:txBody>
          <a:bodyPr/>
          <a:lstStyle/>
          <a:p>
            <a:pPr/>
            <a:r>
              <a:t>READ v.14</a:t>
            </a:r>
          </a:p>
          <a:p>
            <a:pPr/>
            <a:r>
              <a:t>WHO are the characters?</a:t>
            </a:r>
          </a:p>
          <a:p>
            <a:pPr/>
            <a:r>
              <a:t>HOW does Jesus react?</a:t>
            </a:r>
          </a:p>
          <a:p>
            <a:pPr/>
            <a:r>
              <a:t>WHAT does Jesus do?</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326" name="Shape 326"/>
          <p:cNvSpPr/>
          <p:nvPr>
            <p:ph type="sldImg"/>
          </p:nvPr>
        </p:nvSpPr>
        <p:spPr>
          <a:prstGeom prst="rect">
            <a:avLst/>
          </a:prstGeom>
        </p:spPr>
        <p:txBody>
          <a:bodyPr/>
          <a:lstStyle/>
          <a:p>
            <a:pPr/>
          </a:p>
        </p:txBody>
      </p:sp>
      <p:sp>
        <p:nvSpPr>
          <p:cNvPr id="327" name="Shape 327"/>
          <p:cNvSpPr/>
          <p:nvPr>
            <p:ph type="body" sz="quarter" idx="1"/>
          </p:nvPr>
        </p:nvSpPr>
        <p:spPr>
          <a:prstGeom prst="rect">
            <a:avLst/>
          </a:prstGeom>
        </p:spPr>
        <p:txBody>
          <a:bodyPr/>
          <a:lstStyle/>
          <a:p>
            <a:pPr/>
            <a:r>
              <a:t>v.14</a:t>
            </a:r>
          </a:p>
          <a:p>
            <a:pPr/>
            <a:r>
              <a:t>WHAT do these people do to Jesus? (interrupt)</a:t>
            </a:r>
          </a:p>
          <a:p>
            <a:pPr/>
            <a:r>
              <a:t>HOW does Jesus respond to the interruption? </a:t>
            </a:r>
          </a:p>
          <a:p>
            <a:pPr/>
            <a:r>
              <a:t>WHAT can we learn about Jesus’ interest and care for people?</a:t>
            </a:r>
          </a:p>
          <a:p>
            <a:pPr/>
            <a:r>
              <a:t>WHAT can we learn about Jesus’ ability?</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351" name="Shape 351"/>
          <p:cNvSpPr/>
          <p:nvPr>
            <p:ph type="sldImg"/>
          </p:nvPr>
        </p:nvSpPr>
        <p:spPr>
          <a:prstGeom prst="rect">
            <a:avLst/>
          </a:prstGeom>
        </p:spPr>
        <p:txBody>
          <a:bodyPr/>
          <a:lstStyle/>
          <a:p>
            <a:pPr/>
          </a:p>
        </p:txBody>
      </p:sp>
      <p:sp>
        <p:nvSpPr>
          <p:cNvPr id="352" name="Shape 352"/>
          <p:cNvSpPr/>
          <p:nvPr>
            <p:ph type="body" sz="quarter" idx="1"/>
          </p:nvPr>
        </p:nvSpPr>
        <p:spPr>
          <a:prstGeom prst="rect">
            <a:avLst/>
          </a:prstGeom>
        </p:spPr>
        <p:txBody>
          <a:bodyPr/>
          <a:lstStyle/>
          <a:p>
            <a:pPr/>
            <a:r>
              <a:t>v.14</a:t>
            </a:r>
          </a:p>
          <a:p>
            <a:pPr/>
            <a:r>
              <a:t>What EXAMPLES can we follow?</a:t>
            </a:r>
          </a:p>
          <a:p>
            <a:pPr marL="291041" indent="-291041">
              <a:buClr>
                <a:schemeClr val="accent1"/>
              </a:buClr>
              <a:buSzPct val="104999"/>
              <a:buFont typeface="Avenir Next"/>
              <a:buChar char="-"/>
            </a:pPr>
            <a:r>
              <a:t>How did Jesus respond to sad news?</a:t>
            </a:r>
          </a:p>
          <a:p>
            <a:pPr marL="291041" indent="-291041">
              <a:buClr>
                <a:schemeClr val="accent1"/>
              </a:buClr>
              <a:buSzPct val="104999"/>
              <a:buFont typeface="Avenir Next"/>
              <a:buChar char="-"/>
            </a:pPr>
            <a:r>
              <a:t>How did Jesus respond when people interrupted Him?</a:t>
            </a:r>
          </a:p>
          <a:p>
            <a:pPr marL="291041" indent="-291041">
              <a:buClr>
                <a:schemeClr val="accent1"/>
              </a:buClr>
              <a:buSzPct val="104999"/>
              <a:buFont typeface="Avenir Next"/>
              <a:buChar char="-"/>
            </a:pPr>
            <a:r>
              <a:t>What was Jesus’ attitude toward people?</a:t>
            </a:r>
          </a:p>
          <a:p>
            <a:pPr marL="291041" indent="-291041">
              <a:buClr>
                <a:schemeClr val="accent1"/>
              </a:buClr>
              <a:buSzPct val="104999"/>
              <a:buFont typeface="Avenir Next"/>
              <a:buChar char="-"/>
            </a:pPr>
            <a:r>
              <a:t>What will Jesus’ attitude toward me?</a:t>
            </a:r>
          </a:p>
        </p:txBody>
      </p:sp>
    </p:spTree>
  </p:cSld>
  <p:clrMapOvr>
    <a:masterClrMapping/>
  </p:clrMapOvr>
</p:notes>
</file>

<file path=ppt/slideLayouts/_rels/slideLayout1.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itle" showMasterSp="0" showMasterPhAnim="1">
  <p:cSld name="Title &amp; Subtitle">
    <p:bg>
      <p:bgPr>
        <a:solidFill>
          <a:srgbClr val="222222"/>
        </a:solidFill>
      </p:bgPr>
    </p:bg>
    <p:spTree>
      <p:nvGrpSpPr>
        <p:cNvPr id="1" name=""/>
        <p:cNvGrpSpPr/>
        <p:nvPr/>
      </p:nvGrpSpPr>
      <p:grpSpPr>
        <a:xfrm>
          <a:off x="0" y="0"/>
          <a:ext cx="0" cy="0"/>
          <a:chOff x="0" y="0"/>
          <a:chExt cx="0" cy="0"/>
        </a:xfrm>
      </p:grpSpPr>
      <p:sp>
        <p:nvSpPr>
          <p:cNvPr id="12" name="Line"/>
          <p:cNvSpPr/>
          <p:nvPr/>
        </p:nvSpPr>
        <p:spPr>
          <a:xfrm flipV="1">
            <a:off x="762000" y="8635632"/>
            <a:ext cx="22859999" cy="369"/>
          </a:xfrm>
          <a:prstGeom prst="line">
            <a:avLst/>
          </a:prstGeom>
          <a:ln w="50800">
            <a:solidFill>
              <a:srgbClr val="A6AAA9"/>
            </a:solidFill>
            <a:miter lim="400000"/>
          </a:ln>
        </p:spPr>
        <p:txBody>
          <a:bodyPr lIns="50800" tIns="50800" rIns="50800" bIns="50800" anchor="ctr"/>
          <a:lstStyle/>
          <a:p>
            <a:pPr defTabSz="457200">
              <a:spcBef>
                <a:spcPts val="0"/>
              </a:spcBef>
              <a:defRPr sz="1200">
                <a:solidFill>
                  <a:srgbClr val="000000"/>
                </a:solidFill>
                <a:latin typeface="Helvetica"/>
                <a:ea typeface="Helvetica"/>
                <a:cs typeface="Helvetica"/>
                <a:sym typeface="Helvetica"/>
              </a:defRPr>
            </a:pPr>
          </a:p>
        </p:txBody>
      </p:sp>
      <p:sp>
        <p:nvSpPr>
          <p:cNvPr id="13" name="Title Text"/>
          <p:cNvSpPr txBox="1"/>
          <p:nvPr>
            <p:ph type="title"/>
          </p:nvPr>
        </p:nvSpPr>
        <p:spPr>
          <a:xfrm>
            <a:off x="762000" y="9042400"/>
            <a:ext cx="22860000" cy="3810000"/>
          </a:xfrm>
          <a:prstGeom prst="rect">
            <a:avLst/>
          </a:prstGeom>
        </p:spPr>
        <p:txBody>
          <a:bodyPr/>
          <a:lstStyle>
            <a:lvl1pPr>
              <a:spcBef>
                <a:spcPts val="0"/>
              </a:spcBef>
              <a:defRPr sz="30300"/>
            </a:lvl1pPr>
          </a:lstStyle>
          <a:p>
            <a:pPr/>
            <a:r>
              <a:t>Title Text</a:t>
            </a:r>
          </a:p>
        </p:txBody>
      </p:sp>
      <p:sp>
        <p:nvSpPr>
          <p:cNvPr id="14" name="Body Level One…"/>
          <p:cNvSpPr txBox="1"/>
          <p:nvPr>
            <p:ph type="body" sz="quarter" idx="1"/>
          </p:nvPr>
        </p:nvSpPr>
        <p:spPr>
          <a:xfrm>
            <a:off x="762000" y="5994400"/>
            <a:ext cx="22860000" cy="2540000"/>
          </a:xfrm>
          <a:prstGeom prst="rect">
            <a:avLst/>
          </a:prstGeom>
        </p:spPr>
        <p:txBody>
          <a:bodyPr anchor="b"/>
          <a:lstStyle>
            <a:lvl1pPr marL="0" indent="0">
              <a:lnSpc>
                <a:spcPct val="80000"/>
              </a:lnSpc>
              <a:spcBef>
                <a:spcPts val="3200"/>
              </a:spcBef>
              <a:buClrTx/>
              <a:buSzTx/>
              <a:buFontTx/>
              <a:buNone/>
              <a:defRPr cap="all" sz="7700">
                <a:solidFill>
                  <a:srgbClr val="A6AAA9"/>
                </a:solidFill>
                <a:latin typeface="DIN Alternate"/>
                <a:ea typeface="DIN Alternate"/>
                <a:cs typeface="DIN Alternate"/>
                <a:sym typeface="DIN Alternate"/>
              </a:defRPr>
            </a:lvl1pPr>
            <a:lvl2pPr marL="0" indent="0">
              <a:lnSpc>
                <a:spcPct val="80000"/>
              </a:lnSpc>
              <a:spcBef>
                <a:spcPts val="3200"/>
              </a:spcBef>
              <a:buClrTx/>
              <a:buSzTx/>
              <a:buFontTx/>
              <a:buNone/>
              <a:defRPr cap="all" sz="7700">
                <a:solidFill>
                  <a:srgbClr val="A6AAA9"/>
                </a:solidFill>
                <a:latin typeface="DIN Alternate"/>
                <a:ea typeface="DIN Alternate"/>
                <a:cs typeface="DIN Alternate"/>
                <a:sym typeface="DIN Alternate"/>
              </a:defRPr>
            </a:lvl2pPr>
            <a:lvl3pPr marL="0" indent="0">
              <a:lnSpc>
                <a:spcPct val="80000"/>
              </a:lnSpc>
              <a:spcBef>
                <a:spcPts val="3200"/>
              </a:spcBef>
              <a:buClrTx/>
              <a:buSzTx/>
              <a:buFontTx/>
              <a:buNone/>
              <a:defRPr cap="all" sz="7700">
                <a:solidFill>
                  <a:srgbClr val="A6AAA9"/>
                </a:solidFill>
                <a:latin typeface="DIN Alternate"/>
                <a:ea typeface="DIN Alternate"/>
                <a:cs typeface="DIN Alternate"/>
                <a:sym typeface="DIN Alternate"/>
              </a:defRPr>
            </a:lvl3pPr>
            <a:lvl4pPr marL="0" indent="0">
              <a:lnSpc>
                <a:spcPct val="80000"/>
              </a:lnSpc>
              <a:spcBef>
                <a:spcPts val="3200"/>
              </a:spcBef>
              <a:buClrTx/>
              <a:buSzTx/>
              <a:buFontTx/>
              <a:buNone/>
              <a:defRPr cap="all" sz="7700">
                <a:solidFill>
                  <a:srgbClr val="A6AAA9"/>
                </a:solidFill>
                <a:latin typeface="DIN Alternate"/>
                <a:ea typeface="DIN Alternate"/>
                <a:cs typeface="DIN Alternate"/>
                <a:sym typeface="DIN Alternate"/>
              </a:defRPr>
            </a:lvl4pPr>
            <a:lvl5pPr marL="0" indent="0">
              <a:lnSpc>
                <a:spcPct val="80000"/>
              </a:lnSpc>
              <a:spcBef>
                <a:spcPts val="3200"/>
              </a:spcBef>
              <a:buClrTx/>
              <a:buSzTx/>
              <a:buFontTx/>
              <a:buNone/>
              <a:defRPr cap="all" sz="7700">
                <a:solidFill>
                  <a:srgbClr val="A6AAA9"/>
                </a:solidFill>
                <a:latin typeface="DIN Alternate"/>
                <a:ea typeface="DIN Alternate"/>
                <a:cs typeface="DIN Alternate"/>
                <a:sym typeface="DIN Alternate"/>
              </a:defRPr>
            </a:lvl5pPr>
          </a:lstStyle>
          <a:p>
            <a:pPr/>
            <a:r>
              <a:t>Body Level One</a:t>
            </a:r>
          </a:p>
          <a:p>
            <a:pPr lvl="1"/>
            <a:r>
              <a:t>Body Level Two</a:t>
            </a:r>
          </a:p>
          <a:p>
            <a:pPr lvl="2"/>
            <a:r>
              <a:t>Body Level Three</a:t>
            </a:r>
          </a:p>
          <a:p>
            <a:pPr lvl="3"/>
            <a:r>
              <a:t>Body Level Four</a:t>
            </a:r>
          </a:p>
          <a:p>
            <a:pPr lvl="4"/>
            <a:r>
              <a:t>Body Level Five</a:t>
            </a:r>
          </a:p>
        </p:txBody>
      </p:sp>
      <p:sp>
        <p:nvSpPr>
          <p:cNvPr id="15" name="Slide Number"/>
          <p:cNvSpPr txBox="1"/>
          <p:nvPr>
            <p:ph type="sldNum" sz="quarter" idx="2"/>
          </p:nvPr>
        </p:nvSpPr>
        <p:spPr>
          <a:xfrm>
            <a:off x="23063199" y="609600"/>
            <a:ext cx="553196" cy="635000"/>
          </a:xfrm>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0.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Bullets">
    <p:bg>
      <p:bgPr>
        <a:solidFill>
          <a:srgbClr val="222222"/>
        </a:solidFill>
      </p:bgPr>
    </p:bg>
    <p:spTree>
      <p:nvGrpSpPr>
        <p:cNvPr id="1" name=""/>
        <p:cNvGrpSpPr/>
        <p:nvPr/>
      </p:nvGrpSpPr>
      <p:grpSpPr>
        <a:xfrm>
          <a:off x="0" y="0"/>
          <a:ext cx="0" cy="0"/>
          <a:chOff x="0" y="0"/>
          <a:chExt cx="0" cy="0"/>
        </a:xfrm>
      </p:grpSpPr>
      <p:sp>
        <p:nvSpPr>
          <p:cNvPr id="102" name="Text"/>
          <p:cNvSpPr txBox="1"/>
          <p:nvPr>
            <p:ph type="body" sz="quarter" idx="13"/>
          </p:nvPr>
        </p:nvSpPr>
        <p:spPr>
          <a:xfrm>
            <a:off x="762000" y="635000"/>
            <a:ext cx="20955000" cy="635000"/>
          </a:xfrm>
          <a:prstGeom prst="rect">
            <a:avLst/>
          </a:prstGeom>
        </p:spPr>
        <p:txBody>
          <a:bodyPr anchor="b">
            <a:spAutoFit/>
          </a:bodyPr>
          <a:lstStyle>
            <a:lvl1pPr marL="0" indent="0" defTabSz="647700">
              <a:lnSpc>
                <a:spcPct val="80000"/>
              </a:lnSpc>
              <a:spcBef>
                <a:spcPts val="0"/>
              </a:spcBef>
              <a:buClrTx/>
              <a:buSzTx/>
              <a:buFontTx/>
              <a:buNone/>
              <a:defRPr cap="all" spc="180" sz="3600">
                <a:latin typeface="DIN Alternate"/>
                <a:ea typeface="DIN Alternate"/>
                <a:cs typeface="DIN Alternate"/>
                <a:sym typeface="DIN Alternate"/>
              </a:defRPr>
            </a:lvl1pPr>
          </a:lstStyle>
          <a:p>
            <a:pPr/>
            <a:r>
              <a:t>Text</a:t>
            </a:r>
          </a:p>
        </p:txBody>
      </p:sp>
      <p:sp>
        <p:nvSpPr>
          <p:cNvPr id="103" name="Body Level One…"/>
          <p:cNvSpPr txBox="1"/>
          <p:nvPr>
            <p:ph type="body" idx="1"/>
          </p:nvPr>
        </p:nvSpPr>
        <p:spPr>
          <a:prstGeom prst="rect">
            <a:avLst/>
          </a:prstGeom>
        </p:spPr>
        <p:txBody>
          <a:bodyPr/>
          <a:lstStyle>
            <a:lvl1pPr>
              <a:buClr>
                <a:schemeClr val="accent1"/>
              </a:buClr>
              <a:buSzPct val="125000"/>
              <a:buChar char="▸"/>
            </a:lvl1pPr>
            <a:lvl2pPr>
              <a:buClr>
                <a:schemeClr val="accent1"/>
              </a:buClr>
              <a:buSzPct val="125000"/>
              <a:buChar char="▸"/>
            </a:lvl2pPr>
            <a:lvl3pPr>
              <a:buClr>
                <a:schemeClr val="accent1"/>
              </a:buClr>
              <a:buSzPct val="125000"/>
              <a:buChar char="▸"/>
            </a:lvl3pPr>
            <a:lvl4pPr>
              <a:buClr>
                <a:schemeClr val="accent1"/>
              </a:buClr>
              <a:buSzPct val="125000"/>
              <a:buChar char="▸"/>
            </a:lvl4pPr>
            <a:lvl5pPr>
              <a:buClr>
                <a:schemeClr val="accent1"/>
              </a:buClr>
              <a:buSzPct val="125000"/>
              <a:buChar char="▸"/>
            </a:lvl5pPr>
          </a:lstStyle>
          <a:p>
            <a:pPr/>
            <a:r>
              <a:t>Body Level One</a:t>
            </a:r>
          </a:p>
          <a:p>
            <a:pPr lvl="1"/>
            <a:r>
              <a:t>Body Level Two</a:t>
            </a:r>
          </a:p>
          <a:p>
            <a:pPr lvl="2"/>
            <a:r>
              <a:t>Body Level Three</a:t>
            </a:r>
          </a:p>
          <a:p>
            <a:pPr lvl="3"/>
            <a:r>
              <a:t>Body Level Four</a:t>
            </a:r>
          </a:p>
          <a:p>
            <a:pPr lvl="4"/>
            <a:r>
              <a:t>Body Level Five</a:t>
            </a:r>
          </a:p>
        </p:txBody>
      </p:sp>
      <p:sp>
        <p:nvSpPr>
          <p:cNvPr id="104"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1.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Photo - 3 Up">
    <p:bg>
      <p:bgPr>
        <a:solidFill>
          <a:srgbClr val="222222"/>
        </a:solidFill>
      </p:bgPr>
    </p:bg>
    <p:spTree>
      <p:nvGrpSpPr>
        <p:cNvPr id="1" name=""/>
        <p:cNvGrpSpPr/>
        <p:nvPr/>
      </p:nvGrpSpPr>
      <p:grpSpPr>
        <a:xfrm>
          <a:off x="0" y="0"/>
          <a:ext cx="0" cy="0"/>
          <a:chOff x="0" y="0"/>
          <a:chExt cx="0" cy="0"/>
        </a:xfrm>
      </p:grpSpPr>
      <p:sp>
        <p:nvSpPr>
          <p:cNvPr id="111" name="Image"/>
          <p:cNvSpPr/>
          <p:nvPr>
            <p:ph type="pic" sz="half" idx="13"/>
          </p:nvPr>
        </p:nvSpPr>
        <p:spPr>
          <a:xfrm>
            <a:off x="12192000" y="-177800"/>
            <a:ext cx="12192000" cy="7162800"/>
          </a:xfrm>
          <a:prstGeom prst="rect">
            <a:avLst/>
          </a:prstGeom>
        </p:spPr>
        <p:txBody>
          <a:bodyPr lIns="91439" tIns="45719" rIns="91439" bIns="45719">
            <a:noAutofit/>
          </a:bodyPr>
          <a:lstStyle/>
          <a:p>
            <a:pPr/>
          </a:p>
        </p:txBody>
      </p:sp>
      <p:sp>
        <p:nvSpPr>
          <p:cNvPr id="112" name="Image"/>
          <p:cNvSpPr/>
          <p:nvPr>
            <p:ph type="pic" sz="half" idx="14"/>
          </p:nvPr>
        </p:nvSpPr>
        <p:spPr>
          <a:xfrm>
            <a:off x="12192000" y="6451600"/>
            <a:ext cx="12192000" cy="8297334"/>
          </a:xfrm>
          <a:prstGeom prst="rect">
            <a:avLst/>
          </a:prstGeom>
        </p:spPr>
        <p:txBody>
          <a:bodyPr lIns="91439" tIns="45719" rIns="91439" bIns="45719">
            <a:noAutofit/>
          </a:bodyPr>
          <a:lstStyle/>
          <a:p>
            <a:pPr/>
          </a:p>
        </p:txBody>
      </p:sp>
      <p:sp>
        <p:nvSpPr>
          <p:cNvPr id="113" name="Image"/>
          <p:cNvSpPr/>
          <p:nvPr>
            <p:ph type="pic" idx="15"/>
          </p:nvPr>
        </p:nvSpPr>
        <p:spPr>
          <a:xfrm>
            <a:off x="-190500" y="0"/>
            <a:ext cx="12428272" cy="13716000"/>
          </a:xfrm>
          <a:prstGeom prst="rect">
            <a:avLst/>
          </a:prstGeom>
        </p:spPr>
        <p:txBody>
          <a:bodyPr lIns="91439" tIns="45719" rIns="91439" bIns="45719">
            <a:noAutofit/>
          </a:bodyPr>
          <a:lstStyle/>
          <a:p>
            <a:pPr/>
          </a:p>
        </p:txBody>
      </p:sp>
      <p:sp>
        <p:nvSpPr>
          <p:cNvPr id="114"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2.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Quote">
    <p:bg>
      <p:bgPr>
        <a:solidFill>
          <a:srgbClr val="222222"/>
        </a:solidFill>
      </p:bgPr>
    </p:bg>
    <p:spTree>
      <p:nvGrpSpPr>
        <p:cNvPr id="1" name=""/>
        <p:cNvGrpSpPr/>
        <p:nvPr/>
      </p:nvGrpSpPr>
      <p:grpSpPr>
        <a:xfrm>
          <a:off x="0" y="0"/>
          <a:ext cx="0" cy="0"/>
          <a:chOff x="0" y="0"/>
          <a:chExt cx="0" cy="0"/>
        </a:xfrm>
      </p:grpSpPr>
      <p:sp>
        <p:nvSpPr>
          <p:cNvPr id="121" name="Callout"/>
          <p:cNvSpPr/>
          <p:nvPr/>
        </p:nvSpPr>
        <p:spPr>
          <a:xfrm>
            <a:off x="876300" y="3314700"/>
            <a:ext cx="22631400" cy="731718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19" y="0"/>
                </a:moveTo>
                <a:cubicBezTo>
                  <a:pt x="54" y="0"/>
                  <a:pt x="0" y="165"/>
                  <a:pt x="0" y="369"/>
                </a:cubicBezTo>
                <a:lnTo>
                  <a:pt x="0" y="19013"/>
                </a:lnTo>
                <a:cubicBezTo>
                  <a:pt x="0" y="19217"/>
                  <a:pt x="54" y="19382"/>
                  <a:pt x="119" y="19382"/>
                </a:cubicBezTo>
                <a:lnTo>
                  <a:pt x="18186" y="19382"/>
                </a:lnTo>
                <a:lnTo>
                  <a:pt x="18717" y="21600"/>
                </a:lnTo>
                <a:lnTo>
                  <a:pt x="19247" y="19382"/>
                </a:lnTo>
                <a:lnTo>
                  <a:pt x="21481" y="19382"/>
                </a:lnTo>
                <a:cubicBezTo>
                  <a:pt x="21546" y="19382"/>
                  <a:pt x="21600" y="19217"/>
                  <a:pt x="21600" y="19013"/>
                </a:cubicBezTo>
                <a:lnTo>
                  <a:pt x="21600" y="369"/>
                </a:lnTo>
                <a:cubicBezTo>
                  <a:pt x="21600" y="165"/>
                  <a:pt x="21546" y="0"/>
                  <a:pt x="21481" y="0"/>
                </a:cubicBezTo>
                <a:lnTo>
                  <a:pt x="119" y="0"/>
                </a:lnTo>
                <a:close/>
              </a:path>
            </a:pathLst>
          </a:custGeom>
          <a:solidFill>
            <a:schemeClr val="accent1"/>
          </a:solidFill>
          <a:ln w="12700">
            <a:miter lim="400000"/>
          </a:ln>
        </p:spPr>
        <p:txBody>
          <a:bodyPr lIns="50800" tIns="50800" rIns="50800" bIns="50800" anchor="ctr"/>
          <a:lstStyle/>
          <a:p>
            <a:pPr algn="ctr">
              <a:lnSpc>
                <a:spcPct val="80000"/>
              </a:lnSpc>
              <a:spcBef>
                <a:spcPts val="0"/>
              </a:spcBef>
              <a:defRPr cap="all" sz="4000">
                <a:solidFill>
                  <a:srgbClr val="FFFFFF"/>
                </a:solidFill>
                <a:latin typeface="+mn-lt"/>
                <a:ea typeface="+mn-ea"/>
                <a:cs typeface="+mn-cs"/>
                <a:sym typeface="DIN Condensed"/>
              </a:defRPr>
            </a:pPr>
          </a:p>
        </p:txBody>
      </p:sp>
      <p:sp>
        <p:nvSpPr>
          <p:cNvPr id="122" name="Type a quote here."/>
          <p:cNvSpPr txBox="1"/>
          <p:nvPr>
            <p:ph type="body" sz="quarter" idx="13"/>
          </p:nvPr>
        </p:nvSpPr>
        <p:spPr>
          <a:xfrm>
            <a:off x="1676400" y="4089400"/>
            <a:ext cx="21056600" cy="1805946"/>
          </a:xfrm>
          <a:prstGeom prst="rect">
            <a:avLst/>
          </a:prstGeom>
        </p:spPr>
        <p:txBody>
          <a:bodyPr>
            <a:spAutoFit/>
          </a:bodyPr>
          <a:lstStyle>
            <a:lvl1pPr marL="0" indent="0">
              <a:lnSpc>
                <a:spcPct val="80000"/>
              </a:lnSpc>
              <a:spcBef>
                <a:spcPts val="0"/>
              </a:spcBef>
              <a:buClrTx/>
              <a:buSzTx/>
              <a:buFontTx/>
              <a:buNone/>
              <a:defRPr cap="all" sz="13400">
                <a:solidFill>
                  <a:srgbClr val="FFFFFF"/>
                </a:solidFill>
                <a:latin typeface="+mn-lt"/>
                <a:ea typeface="+mn-ea"/>
                <a:cs typeface="+mn-cs"/>
                <a:sym typeface="DIN Condensed"/>
              </a:defRPr>
            </a:lvl1pPr>
          </a:lstStyle>
          <a:p>
            <a:pPr/>
            <a:r>
              <a:t>Type a quote here.</a:t>
            </a:r>
          </a:p>
        </p:txBody>
      </p:sp>
      <p:sp>
        <p:nvSpPr>
          <p:cNvPr id="123" name="Johnny Appleseed"/>
          <p:cNvSpPr txBox="1"/>
          <p:nvPr>
            <p:ph type="body" sz="quarter" idx="14"/>
          </p:nvPr>
        </p:nvSpPr>
        <p:spPr>
          <a:xfrm>
            <a:off x="762000" y="10953750"/>
            <a:ext cx="22860000" cy="1206500"/>
          </a:xfrm>
          <a:prstGeom prst="rect">
            <a:avLst/>
          </a:prstGeom>
        </p:spPr>
        <p:txBody>
          <a:bodyPr anchor="ctr">
            <a:spAutoFit/>
          </a:bodyPr>
          <a:lstStyle>
            <a:lvl1pPr marL="0" indent="0" algn="r">
              <a:lnSpc>
                <a:spcPct val="80000"/>
              </a:lnSpc>
              <a:spcBef>
                <a:spcPts val="0"/>
              </a:spcBef>
              <a:buClrTx/>
              <a:buSzTx/>
              <a:buFontTx/>
              <a:buNone/>
              <a:defRPr sz="8700">
                <a:latin typeface="+mn-lt"/>
                <a:ea typeface="+mn-ea"/>
                <a:cs typeface="+mn-cs"/>
                <a:sym typeface="DIN Condensed"/>
              </a:defRPr>
            </a:lvl1pPr>
          </a:lstStyle>
          <a:p>
            <a:pPr/>
            <a:r>
              <a:t>Johnny Appleseed</a:t>
            </a:r>
          </a:p>
        </p:txBody>
      </p:sp>
      <p:sp>
        <p:nvSpPr>
          <p:cNvPr id="124" name="Text"/>
          <p:cNvSpPr txBox="1"/>
          <p:nvPr>
            <p:ph type="body" sz="quarter" idx="15"/>
          </p:nvPr>
        </p:nvSpPr>
        <p:spPr>
          <a:xfrm>
            <a:off x="762000" y="635000"/>
            <a:ext cx="20955000" cy="635000"/>
          </a:xfrm>
          <a:prstGeom prst="rect">
            <a:avLst/>
          </a:prstGeom>
        </p:spPr>
        <p:txBody>
          <a:bodyPr anchor="b">
            <a:spAutoFit/>
          </a:bodyPr>
          <a:lstStyle>
            <a:lvl1pPr marL="0" indent="0" defTabSz="647700">
              <a:lnSpc>
                <a:spcPct val="80000"/>
              </a:lnSpc>
              <a:spcBef>
                <a:spcPts val="0"/>
              </a:spcBef>
              <a:buClrTx/>
              <a:buSzTx/>
              <a:buFontTx/>
              <a:buNone/>
              <a:defRPr cap="all" spc="180" sz="3600">
                <a:latin typeface="DIN Alternate"/>
                <a:ea typeface="DIN Alternate"/>
                <a:cs typeface="DIN Alternate"/>
                <a:sym typeface="DIN Alternate"/>
              </a:defRPr>
            </a:lvl1pPr>
          </a:lstStyle>
          <a:p>
            <a:pPr/>
            <a:r>
              <a:t>Text</a:t>
            </a:r>
          </a:p>
        </p:txBody>
      </p:sp>
      <p:sp>
        <p:nvSpPr>
          <p:cNvPr id="125"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3.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Quote Alt">
    <p:bg>
      <p:bgPr>
        <a:solidFill>
          <a:schemeClr val="accent1"/>
        </a:solidFill>
      </p:bgPr>
    </p:bg>
    <p:spTree>
      <p:nvGrpSpPr>
        <p:cNvPr id="1" name=""/>
        <p:cNvGrpSpPr/>
        <p:nvPr/>
      </p:nvGrpSpPr>
      <p:grpSpPr>
        <a:xfrm>
          <a:off x="0" y="0"/>
          <a:ext cx="0" cy="0"/>
          <a:chOff x="0" y="0"/>
          <a:chExt cx="0" cy="0"/>
        </a:xfrm>
      </p:grpSpPr>
      <p:sp>
        <p:nvSpPr>
          <p:cNvPr id="132" name="Type a quote here."/>
          <p:cNvSpPr txBox="1"/>
          <p:nvPr>
            <p:ph type="body" sz="quarter" idx="13"/>
          </p:nvPr>
        </p:nvSpPr>
        <p:spPr>
          <a:xfrm>
            <a:off x="11049000" y="3721100"/>
            <a:ext cx="12573000" cy="1805946"/>
          </a:xfrm>
          <a:prstGeom prst="rect">
            <a:avLst/>
          </a:prstGeom>
        </p:spPr>
        <p:txBody>
          <a:bodyPr>
            <a:spAutoFit/>
          </a:bodyPr>
          <a:lstStyle>
            <a:lvl1pPr marL="0" indent="0">
              <a:lnSpc>
                <a:spcPct val="80000"/>
              </a:lnSpc>
              <a:spcBef>
                <a:spcPts val="0"/>
              </a:spcBef>
              <a:buClrTx/>
              <a:buSzTx/>
              <a:buFontTx/>
              <a:buNone/>
              <a:defRPr cap="all" sz="13400">
                <a:solidFill>
                  <a:srgbClr val="FFFFFF"/>
                </a:solidFill>
                <a:latin typeface="+mn-lt"/>
                <a:ea typeface="+mn-ea"/>
                <a:cs typeface="+mn-cs"/>
                <a:sym typeface="DIN Condensed"/>
              </a:defRPr>
            </a:lvl1pPr>
          </a:lstStyle>
          <a:p>
            <a:pPr/>
            <a:r>
              <a:t>Type a quote here.</a:t>
            </a:r>
          </a:p>
        </p:txBody>
      </p:sp>
      <p:sp>
        <p:nvSpPr>
          <p:cNvPr id="133" name="Image"/>
          <p:cNvSpPr/>
          <p:nvPr>
            <p:ph type="pic" idx="14"/>
          </p:nvPr>
        </p:nvSpPr>
        <p:spPr>
          <a:xfrm>
            <a:off x="-190500" y="0"/>
            <a:ext cx="12428272" cy="13716000"/>
          </a:xfrm>
          <a:prstGeom prst="rect">
            <a:avLst/>
          </a:prstGeom>
        </p:spPr>
        <p:txBody>
          <a:bodyPr lIns="91439" tIns="45719" rIns="91439" bIns="45719">
            <a:noAutofit/>
          </a:bodyPr>
          <a:lstStyle/>
          <a:p>
            <a:pPr/>
          </a:p>
        </p:txBody>
      </p:sp>
      <p:sp>
        <p:nvSpPr>
          <p:cNvPr id="134" name="Johnny Appleseed"/>
          <p:cNvSpPr txBox="1"/>
          <p:nvPr>
            <p:ph type="body" sz="quarter" idx="15"/>
          </p:nvPr>
        </p:nvSpPr>
        <p:spPr>
          <a:xfrm>
            <a:off x="11049000" y="10953750"/>
            <a:ext cx="12573000" cy="1206500"/>
          </a:xfrm>
          <a:prstGeom prst="rect">
            <a:avLst/>
          </a:prstGeom>
        </p:spPr>
        <p:txBody>
          <a:bodyPr anchor="ctr">
            <a:spAutoFit/>
          </a:bodyPr>
          <a:lstStyle>
            <a:lvl1pPr marL="0" indent="0" defTabSz="647700">
              <a:spcBef>
                <a:spcPts val="0"/>
              </a:spcBef>
              <a:buClrTx/>
              <a:buSzTx/>
              <a:buFontTx/>
              <a:buNone/>
              <a:defRPr sz="8700">
                <a:solidFill>
                  <a:srgbClr val="232323"/>
                </a:solidFill>
                <a:latin typeface="+mn-lt"/>
                <a:ea typeface="+mn-ea"/>
                <a:cs typeface="+mn-cs"/>
                <a:sym typeface="DIN Condensed"/>
              </a:defRPr>
            </a:lvl1pPr>
          </a:lstStyle>
          <a:p>
            <a:pPr/>
            <a:r>
              <a:t>Johnny Appleseed</a:t>
            </a:r>
          </a:p>
        </p:txBody>
      </p:sp>
      <p:sp>
        <p:nvSpPr>
          <p:cNvPr id="135"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4.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Photo">
    <p:bg>
      <p:bgPr>
        <a:solidFill>
          <a:srgbClr val="222222"/>
        </a:solidFill>
      </p:bgPr>
    </p:bg>
    <p:spTree>
      <p:nvGrpSpPr>
        <p:cNvPr id="1" name=""/>
        <p:cNvGrpSpPr/>
        <p:nvPr/>
      </p:nvGrpSpPr>
      <p:grpSpPr>
        <a:xfrm>
          <a:off x="0" y="0"/>
          <a:ext cx="0" cy="0"/>
          <a:chOff x="0" y="0"/>
          <a:chExt cx="0" cy="0"/>
        </a:xfrm>
      </p:grpSpPr>
      <p:sp>
        <p:nvSpPr>
          <p:cNvPr id="142" name="Image"/>
          <p:cNvSpPr/>
          <p:nvPr>
            <p:ph type="pic" idx="13"/>
          </p:nvPr>
        </p:nvSpPr>
        <p:spPr>
          <a:xfrm>
            <a:off x="-38100" y="-1219200"/>
            <a:ext cx="24460200" cy="16145934"/>
          </a:xfrm>
          <a:prstGeom prst="rect">
            <a:avLst/>
          </a:prstGeom>
        </p:spPr>
        <p:txBody>
          <a:bodyPr lIns="91439" tIns="45719" rIns="91439" bIns="45719">
            <a:noAutofit/>
          </a:bodyPr>
          <a:lstStyle/>
          <a:p>
            <a:pPr/>
          </a:p>
        </p:txBody>
      </p:sp>
      <p:sp>
        <p:nvSpPr>
          <p:cNvPr id="143"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5.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Blank">
    <p:bg>
      <p:bgPr>
        <a:solidFill>
          <a:srgbClr val="18528C"/>
        </a:solidFill>
      </p:bgPr>
    </p:bg>
    <p:spTree>
      <p:nvGrpSpPr>
        <p:cNvPr id="1" name=""/>
        <p:cNvGrpSpPr/>
        <p:nvPr/>
      </p:nvGrpSpPr>
      <p:grpSpPr>
        <a:xfrm>
          <a:off x="0" y="0"/>
          <a:ext cx="0" cy="0"/>
          <a:chOff x="0" y="0"/>
          <a:chExt cx="0" cy="0"/>
        </a:xfrm>
      </p:grpSpPr>
      <p:sp>
        <p:nvSpPr>
          <p:cNvPr id="150"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6.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Blank Alt">
    <p:spTree>
      <p:nvGrpSpPr>
        <p:cNvPr id="1" name=""/>
        <p:cNvGrpSpPr/>
        <p:nvPr/>
      </p:nvGrpSpPr>
      <p:grpSpPr>
        <a:xfrm>
          <a:off x="0" y="0"/>
          <a:ext cx="0" cy="0"/>
          <a:chOff x="0" y="0"/>
          <a:chExt cx="0" cy="0"/>
        </a:xfrm>
      </p:grpSpPr>
      <p:sp>
        <p:nvSpPr>
          <p:cNvPr id="157"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2.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Photo - Horizontal">
    <p:bg>
      <p:bgPr>
        <a:solidFill>
          <a:srgbClr val="222222"/>
        </a:solidFill>
      </p:bgPr>
    </p:bg>
    <p:spTree>
      <p:nvGrpSpPr>
        <p:cNvPr id="1" name=""/>
        <p:cNvGrpSpPr/>
        <p:nvPr/>
      </p:nvGrpSpPr>
      <p:grpSpPr>
        <a:xfrm>
          <a:off x="0" y="0"/>
          <a:ext cx="0" cy="0"/>
          <a:chOff x="0" y="0"/>
          <a:chExt cx="0" cy="0"/>
        </a:xfrm>
      </p:grpSpPr>
      <p:sp>
        <p:nvSpPr>
          <p:cNvPr id="22" name="Image"/>
          <p:cNvSpPr/>
          <p:nvPr>
            <p:ph type="pic" idx="13"/>
          </p:nvPr>
        </p:nvSpPr>
        <p:spPr>
          <a:xfrm>
            <a:off x="-38100" y="-1219200"/>
            <a:ext cx="24460200" cy="16145934"/>
          </a:xfrm>
          <a:prstGeom prst="rect">
            <a:avLst/>
          </a:prstGeom>
        </p:spPr>
        <p:txBody>
          <a:bodyPr lIns="91439" tIns="45719" rIns="91439" bIns="45719">
            <a:noAutofit/>
          </a:bodyPr>
          <a:lstStyle/>
          <a:p>
            <a:pPr/>
          </a:p>
        </p:txBody>
      </p:sp>
      <p:sp>
        <p:nvSpPr>
          <p:cNvPr id="23" name="Line"/>
          <p:cNvSpPr/>
          <p:nvPr>
            <p:ph type="body" sz="quarter" idx="14"/>
          </p:nvPr>
        </p:nvSpPr>
        <p:spPr>
          <a:xfrm flipV="1">
            <a:off x="762000" y="8635632"/>
            <a:ext cx="22859999" cy="369"/>
          </a:xfrm>
          <a:prstGeom prst="line">
            <a:avLst/>
          </a:prstGeom>
          <a:ln w="50800">
            <a:solidFill>
              <a:srgbClr val="A6AAA9"/>
            </a:solidFill>
          </a:ln>
        </p:spPr>
        <p:txBody>
          <a:bodyPr anchor="ctr">
            <a:noAutofit/>
          </a:bodyPr>
          <a:lstStyle/>
          <a:p>
            <a:pPr marL="0" indent="0" defTabSz="457200">
              <a:spcBef>
                <a:spcPts val="0"/>
              </a:spcBef>
              <a:buClrTx/>
              <a:buSzTx/>
              <a:buFontTx/>
              <a:buNone/>
              <a:defRPr sz="1200">
                <a:solidFill>
                  <a:srgbClr val="000000"/>
                </a:solidFill>
                <a:latin typeface="Helvetica"/>
                <a:ea typeface="Helvetica"/>
                <a:cs typeface="Helvetica"/>
                <a:sym typeface="Helvetica"/>
              </a:defRPr>
            </a:pPr>
          </a:p>
        </p:txBody>
      </p:sp>
      <p:sp>
        <p:nvSpPr>
          <p:cNvPr id="24" name="Title Text"/>
          <p:cNvSpPr txBox="1"/>
          <p:nvPr>
            <p:ph type="title"/>
          </p:nvPr>
        </p:nvSpPr>
        <p:spPr>
          <a:xfrm>
            <a:off x="762000" y="9042400"/>
            <a:ext cx="22860000" cy="3810000"/>
          </a:xfrm>
          <a:prstGeom prst="rect">
            <a:avLst/>
          </a:prstGeom>
        </p:spPr>
        <p:txBody>
          <a:bodyPr/>
          <a:lstStyle>
            <a:lvl1pPr>
              <a:spcBef>
                <a:spcPts val="0"/>
              </a:spcBef>
              <a:defRPr sz="30300"/>
            </a:lvl1pPr>
          </a:lstStyle>
          <a:p>
            <a:pPr/>
            <a:r>
              <a:t>Title Text</a:t>
            </a:r>
          </a:p>
        </p:txBody>
      </p:sp>
      <p:sp>
        <p:nvSpPr>
          <p:cNvPr id="25" name="Body Level One…"/>
          <p:cNvSpPr txBox="1"/>
          <p:nvPr>
            <p:ph type="body" sz="quarter" idx="1"/>
          </p:nvPr>
        </p:nvSpPr>
        <p:spPr>
          <a:xfrm>
            <a:off x="762000" y="5994400"/>
            <a:ext cx="22860000" cy="2540000"/>
          </a:xfrm>
          <a:prstGeom prst="rect">
            <a:avLst/>
          </a:prstGeom>
        </p:spPr>
        <p:txBody>
          <a:bodyPr anchor="b"/>
          <a:lstStyle>
            <a:lvl1pPr marL="0" indent="0">
              <a:lnSpc>
                <a:spcPct val="80000"/>
              </a:lnSpc>
              <a:spcBef>
                <a:spcPts val="3200"/>
              </a:spcBef>
              <a:buClrTx/>
              <a:buSzTx/>
              <a:buFontTx/>
              <a:buNone/>
              <a:defRPr cap="all" sz="7700">
                <a:solidFill>
                  <a:srgbClr val="A6AAA9"/>
                </a:solidFill>
                <a:latin typeface="DIN Alternate"/>
                <a:ea typeface="DIN Alternate"/>
                <a:cs typeface="DIN Alternate"/>
                <a:sym typeface="DIN Alternate"/>
              </a:defRPr>
            </a:lvl1pPr>
            <a:lvl2pPr marL="0" indent="0">
              <a:lnSpc>
                <a:spcPct val="80000"/>
              </a:lnSpc>
              <a:spcBef>
                <a:spcPts val="3200"/>
              </a:spcBef>
              <a:buClrTx/>
              <a:buSzTx/>
              <a:buFontTx/>
              <a:buNone/>
              <a:defRPr cap="all" sz="7700">
                <a:solidFill>
                  <a:srgbClr val="A6AAA9"/>
                </a:solidFill>
                <a:latin typeface="DIN Alternate"/>
                <a:ea typeface="DIN Alternate"/>
                <a:cs typeface="DIN Alternate"/>
                <a:sym typeface="DIN Alternate"/>
              </a:defRPr>
            </a:lvl2pPr>
            <a:lvl3pPr marL="0" indent="0">
              <a:lnSpc>
                <a:spcPct val="80000"/>
              </a:lnSpc>
              <a:spcBef>
                <a:spcPts val="3200"/>
              </a:spcBef>
              <a:buClrTx/>
              <a:buSzTx/>
              <a:buFontTx/>
              <a:buNone/>
              <a:defRPr cap="all" sz="7700">
                <a:solidFill>
                  <a:srgbClr val="A6AAA9"/>
                </a:solidFill>
                <a:latin typeface="DIN Alternate"/>
                <a:ea typeface="DIN Alternate"/>
                <a:cs typeface="DIN Alternate"/>
                <a:sym typeface="DIN Alternate"/>
              </a:defRPr>
            </a:lvl3pPr>
            <a:lvl4pPr marL="0" indent="0">
              <a:lnSpc>
                <a:spcPct val="80000"/>
              </a:lnSpc>
              <a:spcBef>
                <a:spcPts val="3200"/>
              </a:spcBef>
              <a:buClrTx/>
              <a:buSzTx/>
              <a:buFontTx/>
              <a:buNone/>
              <a:defRPr cap="all" sz="7700">
                <a:solidFill>
                  <a:srgbClr val="A6AAA9"/>
                </a:solidFill>
                <a:latin typeface="DIN Alternate"/>
                <a:ea typeface="DIN Alternate"/>
                <a:cs typeface="DIN Alternate"/>
                <a:sym typeface="DIN Alternate"/>
              </a:defRPr>
            </a:lvl4pPr>
            <a:lvl5pPr marL="0" indent="0">
              <a:lnSpc>
                <a:spcPct val="80000"/>
              </a:lnSpc>
              <a:spcBef>
                <a:spcPts val="3200"/>
              </a:spcBef>
              <a:buClrTx/>
              <a:buSzTx/>
              <a:buFontTx/>
              <a:buNone/>
              <a:defRPr cap="all" sz="7700">
                <a:solidFill>
                  <a:srgbClr val="A6AAA9"/>
                </a:solidFill>
                <a:latin typeface="DIN Alternate"/>
                <a:ea typeface="DIN Alternate"/>
                <a:cs typeface="DIN Alternate"/>
                <a:sym typeface="DIN Alternate"/>
              </a:defRPr>
            </a:lvl5pPr>
          </a:lstStyle>
          <a:p>
            <a:pPr/>
            <a:r>
              <a:t>Body Level One</a:t>
            </a:r>
          </a:p>
          <a:p>
            <a:pPr lvl="1"/>
            <a:r>
              <a:t>Body Level Two</a:t>
            </a:r>
          </a:p>
          <a:p>
            <a:pPr lvl="2"/>
            <a:r>
              <a:t>Body Level Three</a:t>
            </a:r>
          </a:p>
          <a:p>
            <a:pPr lvl="3"/>
            <a:r>
              <a:t>Body Level Four</a:t>
            </a:r>
          </a:p>
          <a:p>
            <a:pPr lvl="4"/>
            <a:r>
              <a:t>Body Level Five</a:t>
            </a:r>
          </a:p>
        </p:txBody>
      </p:sp>
      <p:sp>
        <p:nvSpPr>
          <p:cNvPr id="26" name="Slide Number"/>
          <p:cNvSpPr txBox="1"/>
          <p:nvPr>
            <p:ph type="sldNum" sz="quarter" idx="2"/>
          </p:nvPr>
        </p:nvSpPr>
        <p:spPr>
          <a:xfrm>
            <a:off x="23063199" y="609600"/>
            <a:ext cx="553196" cy="635000"/>
          </a:xfrm>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3.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Title &amp; Subtitle Alt">
    <p:spTree>
      <p:nvGrpSpPr>
        <p:cNvPr id="1" name=""/>
        <p:cNvGrpSpPr/>
        <p:nvPr/>
      </p:nvGrpSpPr>
      <p:grpSpPr>
        <a:xfrm>
          <a:off x="0" y="0"/>
          <a:ext cx="0" cy="0"/>
          <a:chOff x="0" y="0"/>
          <a:chExt cx="0" cy="0"/>
        </a:xfrm>
      </p:grpSpPr>
      <p:sp>
        <p:nvSpPr>
          <p:cNvPr id="33" name="Line"/>
          <p:cNvSpPr/>
          <p:nvPr/>
        </p:nvSpPr>
        <p:spPr>
          <a:xfrm flipV="1">
            <a:off x="762000" y="8635632"/>
            <a:ext cx="22859999" cy="369"/>
          </a:xfrm>
          <a:prstGeom prst="line">
            <a:avLst/>
          </a:prstGeom>
          <a:ln w="50800">
            <a:solidFill>
              <a:srgbClr val="A6AAA9"/>
            </a:solidFill>
            <a:miter lim="400000"/>
          </a:ln>
        </p:spPr>
        <p:txBody>
          <a:bodyPr lIns="50800" tIns="50800" rIns="50800" bIns="50800" anchor="ctr"/>
          <a:lstStyle/>
          <a:p>
            <a:pPr defTabSz="457200">
              <a:spcBef>
                <a:spcPts val="0"/>
              </a:spcBef>
              <a:defRPr sz="1200">
                <a:solidFill>
                  <a:srgbClr val="000000"/>
                </a:solidFill>
                <a:latin typeface="Helvetica"/>
                <a:ea typeface="Helvetica"/>
                <a:cs typeface="Helvetica"/>
                <a:sym typeface="Helvetica"/>
              </a:defRPr>
            </a:pPr>
          </a:p>
        </p:txBody>
      </p:sp>
      <p:sp>
        <p:nvSpPr>
          <p:cNvPr id="34" name="Title Text"/>
          <p:cNvSpPr txBox="1"/>
          <p:nvPr>
            <p:ph type="title"/>
          </p:nvPr>
        </p:nvSpPr>
        <p:spPr>
          <a:xfrm>
            <a:off x="762000" y="9042400"/>
            <a:ext cx="22860000" cy="3810000"/>
          </a:xfrm>
          <a:prstGeom prst="rect">
            <a:avLst/>
          </a:prstGeom>
        </p:spPr>
        <p:txBody>
          <a:bodyPr/>
          <a:lstStyle>
            <a:lvl1pPr>
              <a:spcBef>
                <a:spcPts val="0"/>
              </a:spcBef>
              <a:defRPr sz="30300"/>
            </a:lvl1pPr>
          </a:lstStyle>
          <a:p>
            <a:pPr/>
            <a:r>
              <a:t>Title Text</a:t>
            </a:r>
          </a:p>
        </p:txBody>
      </p:sp>
      <p:sp>
        <p:nvSpPr>
          <p:cNvPr id="35" name="Body Level One…"/>
          <p:cNvSpPr txBox="1"/>
          <p:nvPr>
            <p:ph type="body" sz="quarter" idx="1"/>
          </p:nvPr>
        </p:nvSpPr>
        <p:spPr>
          <a:xfrm>
            <a:off x="762000" y="5994400"/>
            <a:ext cx="22860000" cy="2540000"/>
          </a:xfrm>
          <a:prstGeom prst="rect">
            <a:avLst/>
          </a:prstGeom>
        </p:spPr>
        <p:txBody>
          <a:bodyPr anchor="b"/>
          <a:lstStyle>
            <a:lvl1pPr marL="0" indent="0">
              <a:lnSpc>
                <a:spcPct val="80000"/>
              </a:lnSpc>
              <a:spcBef>
                <a:spcPts val="3200"/>
              </a:spcBef>
              <a:buClrTx/>
              <a:buSzTx/>
              <a:buFontTx/>
              <a:buNone/>
              <a:defRPr cap="all" sz="7700">
                <a:solidFill>
                  <a:srgbClr val="A6AAA9"/>
                </a:solidFill>
                <a:latin typeface="DIN Alternate"/>
                <a:ea typeface="DIN Alternate"/>
                <a:cs typeface="DIN Alternate"/>
                <a:sym typeface="DIN Alternate"/>
              </a:defRPr>
            </a:lvl1pPr>
            <a:lvl2pPr marL="0" indent="0">
              <a:lnSpc>
                <a:spcPct val="80000"/>
              </a:lnSpc>
              <a:spcBef>
                <a:spcPts val="3200"/>
              </a:spcBef>
              <a:buClrTx/>
              <a:buSzTx/>
              <a:buFontTx/>
              <a:buNone/>
              <a:defRPr cap="all" sz="7700">
                <a:solidFill>
                  <a:srgbClr val="A6AAA9"/>
                </a:solidFill>
                <a:latin typeface="DIN Alternate"/>
                <a:ea typeface="DIN Alternate"/>
                <a:cs typeface="DIN Alternate"/>
                <a:sym typeface="DIN Alternate"/>
              </a:defRPr>
            </a:lvl2pPr>
            <a:lvl3pPr marL="0" indent="0">
              <a:lnSpc>
                <a:spcPct val="80000"/>
              </a:lnSpc>
              <a:spcBef>
                <a:spcPts val="3200"/>
              </a:spcBef>
              <a:buClrTx/>
              <a:buSzTx/>
              <a:buFontTx/>
              <a:buNone/>
              <a:defRPr cap="all" sz="7700">
                <a:solidFill>
                  <a:srgbClr val="A6AAA9"/>
                </a:solidFill>
                <a:latin typeface="DIN Alternate"/>
                <a:ea typeface="DIN Alternate"/>
                <a:cs typeface="DIN Alternate"/>
                <a:sym typeface="DIN Alternate"/>
              </a:defRPr>
            </a:lvl3pPr>
            <a:lvl4pPr marL="0" indent="0">
              <a:lnSpc>
                <a:spcPct val="80000"/>
              </a:lnSpc>
              <a:spcBef>
                <a:spcPts val="3200"/>
              </a:spcBef>
              <a:buClrTx/>
              <a:buSzTx/>
              <a:buFontTx/>
              <a:buNone/>
              <a:defRPr cap="all" sz="7700">
                <a:solidFill>
                  <a:srgbClr val="A6AAA9"/>
                </a:solidFill>
                <a:latin typeface="DIN Alternate"/>
                <a:ea typeface="DIN Alternate"/>
                <a:cs typeface="DIN Alternate"/>
                <a:sym typeface="DIN Alternate"/>
              </a:defRPr>
            </a:lvl4pPr>
            <a:lvl5pPr marL="0" indent="0">
              <a:lnSpc>
                <a:spcPct val="80000"/>
              </a:lnSpc>
              <a:spcBef>
                <a:spcPts val="3200"/>
              </a:spcBef>
              <a:buClrTx/>
              <a:buSzTx/>
              <a:buFontTx/>
              <a:buNone/>
              <a:defRPr cap="all" sz="7700">
                <a:solidFill>
                  <a:srgbClr val="A6AAA9"/>
                </a:solidFill>
                <a:latin typeface="DIN Alternate"/>
                <a:ea typeface="DIN Alternate"/>
                <a:cs typeface="DIN Alternate"/>
                <a:sym typeface="DIN Alternate"/>
              </a:defRPr>
            </a:lvl5pPr>
          </a:lstStyle>
          <a:p>
            <a:pPr/>
            <a:r>
              <a:t>Body Level One</a:t>
            </a:r>
          </a:p>
          <a:p>
            <a:pPr lvl="1"/>
            <a:r>
              <a:t>Body Level Two</a:t>
            </a:r>
          </a:p>
          <a:p>
            <a:pPr lvl="2"/>
            <a:r>
              <a:t>Body Level Three</a:t>
            </a:r>
          </a:p>
          <a:p>
            <a:pPr lvl="3"/>
            <a:r>
              <a:t>Body Level Four</a:t>
            </a:r>
          </a:p>
          <a:p>
            <a:pPr lvl="4"/>
            <a:r>
              <a:t>Body Level Five</a:t>
            </a:r>
          </a:p>
        </p:txBody>
      </p:sp>
      <p:sp>
        <p:nvSpPr>
          <p:cNvPr id="36" name="Slide Number"/>
          <p:cNvSpPr txBox="1"/>
          <p:nvPr>
            <p:ph type="sldNum" sz="quarter" idx="2"/>
          </p:nvPr>
        </p:nvSpPr>
        <p:spPr>
          <a:xfrm>
            <a:off x="23013221" y="584200"/>
            <a:ext cx="553195" cy="635000"/>
          </a:xfrm>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4.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Title - Center">
    <p:bg>
      <p:bgPr>
        <a:solidFill>
          <a:srgbClr val="222222"/>
        </a:solidFill>
      </p:bgPr>
    </p:bg>
    <p:spTree>
      <p:nvGrpSpPr>
        <p:cNvPr id="1" name=""/>
        <p:cNvGrpSpPr/>
        <p:nvPr/>
      </p:nvGrpSpPr>
      <p:grpSpPr>
        <a:xfrm>
          <a:off x="0" y="0"/>
          <a:ext cx="0" cy="0"/>
          <a:chOff x="0" y="0"/>
          <a:chExt cx="0" cy="0"/>
        </a:xfrm>
      </p:grpSpPr>
      <p:sp>
        <p:nvSpPr>
          <p:cNvPr id="43" name="Title Text"/>
          <p:cNvSpPr txBox="1"/>
          <p:nvPr>
            <p:ph type="title"/>
          </p:nvPr>
        </p:nvSpPr>
        <p:spPr>
          <a:xfrm>
            <a:off x="762000" y="5676900"/>
            <a:ext cx="22860000" cy="6350000"/>
          </a:xfrm>
          <a:prstGeom prst="rect">
            <a:avLst/>
          </a:prstGeom>
        </p:spPr>
        <p:txBody>
          <a:bodyPr/>
          <a:lstStyle>
            <a:lvl1pPr>
              <a:spcBef>
                <a:spcPts val="0"/>
              </a:spcBef>
              <a:defRPr sz="30300"/>
            </a:lvl1pPr>
          </a:lstStyle>
          <a:p>
            <a:pPr/>
            <a:r>
              <a:t>Title Text</a:t>
            </a:r>
          </a:p>
        </p:txBody>
      </p:sp>
      <p:sp>
        <p:nvSpPr>
          <p:cNvPr id="44" name="Slide Number"/>
          <p:cNvSpPr txBox="1"/>
          <p:nvPr>
            <p:ph type="sldNum" sz="quarter" idx="2"/>
          </p:nvPr>
        </p:nvSpPr>
        <p:spPr>
          <a:xfrm>
            <a:off x="23063199" y="609600"/>
            <a:ext cx="553196" cy="635000"/>
          </a:xfrm>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5.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Photo - Vertical">
    <p:bg>
      <p:bgPr>
        <a:solidFill>
          <a:srgbClr val="222222"/>
        </a:solidFill>
      </p:bgPr>
    </p:bg>
    <p:spTree>
      <p:nvGrpSpPr>
        <p:cNvPr id="1" name=""/>
        <p:cNvGrpSpPr/>
        <p:nvPr/>
      </p:nvGrpSpPr>
      <p:grpSpPr>
        <a:xfrm>
          <a:off x="0" y="0"/>
          <a:ext cx="0" cy="0"/>
          <a:chOff x="0" y="0"/>
          <a:chExt cx="0" cy="0"/>
        </a:xfrm>
      </p:grpSpPr>
      <p:sp>
        <p:nvSpPr>
          <p:cNvPr id="51" name="Line"/>
          <p:cNvSpPr/>
          <p:nvPr/>
        </p:nvSpPr>
        <p:spPr>
          <a:xfrm flipV="1">
            <a:off x="11049000" y="8635798"/>
            <a:ext cx="12572997" cy="203"/>
          </a:xfrm>
          <a:prstGeom prst="line">
            <a:avLst/>
          </a:prstGeom>
          <a:ln w="50800">
            <a:solidFill>
              <a:srgbClr val="A6AAA9"/>
            </a:solidFill>
            <a:miter lim="400000"/>
          </a:ln>
        </p:spPr>
        <p:txBody>
          <a:bodyPr lIns="50800" tIns="50800" rIns="50800" bIns="50800" anchor="ctr"/>
          <a:lstStyle/>
          <a:p>
            <a:pPr defTabSz="457200">
              <a:spcBef>
                <a:spcPts val="0"/>
              </a:spcBef>
              <a:defRPr sz="1200">
                <a:solidFill>
                  <a:srgbClr val="000000"/>
                </a:solidFill>
                <a:latin typeface="Helvetica"/>
                <a:ea typeface="Helvetica"/>
                <a:cs typeface="Helvetica"/>
                <a:sym typeface="Helvetica"/>
              </a:defRPr>
            </a:pPr>
          </a:p>
        </p:txBody>
      </p:sp>
      <p:sp>
        <p:nvSpPr>
          <p:cNvPr id="52" name="Image"/>
          <p:cNvSpPr/>
          <p:nvPr>
            <p:ph type="pic" idx="13"/>
          </p:nvPr>
        </p:nvSpPr>
        <p:spPr>
          <a:xfrm>
            <a:off x="-190500" y="0"/>
            <a:ext cx="12428272" cy="13716000"/>
          </a:xfrm>
          <a:prstGeom prst="rect">
            <a:avLst/>
          </a:prstGeom>
        </p:spPr>
        <p:txBody>
          <a:bodyPr lIns="91439" tIns="45719" rIns="91439" bIns="45719">
            <a:noAutofit/>
          </a:bodyPr>
          <a:lstStyle/>
          <a:p>
            <a:pPr/>
          </a:p>
        </p:txBody>
      </p:sp>
      <p:sp>
        <p:nvSpPr>
          <p:cNvPr id="53" name="Title Text"/>
          <p:cNvSpPr txBox="1"/>
          <p:nvPr>
            <p:ph type="title"/>
          </p:nvPr>
        </p:nvSpPr>
        <p:spPr>
          <a:xfrm>
            <a:off x="11049000" y="9042400"/>
            <a:ext cx="12573000" cy="3810000"/>
          </a:xfrm>
          <a:prstGeom prst="rect">
            <a:avLst/>
          </a:prstGeom>
        </p:spPr>
        <p:txBody>
          <a:bodyPr/>
          <a:lstStyle>
            <a:lvl1pPr>
              <a:spcBef>
                <a:spcPts val="0"/>
              </a:spcBef>
              <a:defRPr sz="30300"/>
            </a:lvl1pPr>
          </a:lstStyle>
          <a:p>
            <a:pPr/>
            <a:r>
              <a:t>Title Text</a:t>
            </a:r>
          </a:p>
        </p:txBody>
      </p:sp>
      <p:sp>
        <p:nvSpPr>
          <p:cNvPr id="54" name="Body Level One…"/>
          <p:cNvSpPr txBox="1"/>
          <p:nvPr>
            <p:ph type="body" sz="quarter" idx="1"/>
          </p:nvPr>
        </p:nvSpPr>
        <p:spPr>
          <a:xfrm>
            <a:off x="11049000" y="5994400"/>
            <a:ext cx="12573000" cy="2540000"/>
          </a:xfrm>
          <a:prstGeom prst="rect">
            <a:avLst/>
          </a:prstGeom>
        </p:spPr>
        <p:txBody>
          <a:bodyPr anchor="b"/>
          <a:lstStyle>
            <a:lvl1pPr marL="0" indent="0">
              <a:lnSpc>
                <a:spcPct val="80000"/>
              </a:lnSpc>
              <a:spcBef>
                <a:spcPts val="3200"/>
              </a:spcBef>
              <a:buClrTx/>
              <a:buSzTx/>
              <a:buFontTx/>
              <a:buNone/>
              <a:defRPr cap="all" sz="7700">
                <a:solidFill>
                  <a:srgbClr val="A6AAA9"/>
                </a:solidFill>
                <a:latin typeface="DIN Alternate"/>
                <a:ea typeface="DIN Alternate"/>
                <a:cs typeface="DIN Alternate"/>
                <a:sym typeface="DIN Alternate"/>
              </a:defRPr>
            </a:lvl1pPr>
            <a:lvl2pPr marL="0" indent="0">
              <a:lnSpc>
                <a:spcPct val="80000"/>
              </a:lnSpc>
              <a:spcBef>
                <a:spcPts val="3200"/>
              </a:spcBef>
              <a:buClrTx/>
              <a:buSzTx/>
              <a:buFontTx/>
              <a:buNone/>
              <a:defRPr cap="all" sz="7700">
                <a:solidFill>
                  <a:srgbClr val="A6AAA9"/>
                </a:solidFill>
                <a:latin typeface="DIN Alternate"/>
                <a:ea typeface="DIN Alternate"/>
                <a:cs typeface="DIN Alternate"/>
                <a:sym typeface="DIN Alternate"/>
              </a:defRPr>
            </a:lvl2pPr>
            <a:lvl3pPr marL="0" indent="0">
              <a:lnSpc>
                <a:spcPct val="80000"/>
              </a:lnSpc>
              <a:spcBef>
                <a:spcPts val="3200"/>
              </a:spcBef>
              <a:buClrTx/>
              <a:buSzTx/>
              <a:buFontTx/>
              <a:buNone/>
              <a:defRPr cap="all" sz="7700">
                <a:solidFill>
                  <a:srgbClr val="A6AAA9"/>
                </a:solidFill>
                <a:latin typeface="DIN Alternate"/>
                <a:ea typeface="DIN Alternate"/>
                <a:cs typeface="DIN Alternate"/>
                <a:sym typeface="DIN Alternate"/>
              </a:defRPr>
            </a:lvl3pPr>
            <a:lvl4pPr marL="0" indent="0">
              <a:lnSpc>
                <a:spcPct val="80000"/>
              </a:lnSpc>
              <a:spcBef>
                <a:spcPts val="3200"/>
              </a:spcBef>
              <a:buClrTx/>
              <a:buSzTx/>
              <a:buFontTx/>
              <a:buNone/>
              <a:defRPr cap="all" sz="7700">
                <a:solidFill>
                  <a:srgbClr val="A6AAA9"/>
                </a:solidFill>
                <a:latin typeface="DIN Alternate"/>
                <a:ea typeface="DIN Alternate"/>
                <a:cs typeface="DIN Alternate"/>
                <a:sym typeface="DIN Alternate"/>
              </a:defRPr>
            </a:lvl4pPr>
            <a:lvl5pPr marL="0" indent="0">
              <a:lnSpc>
                <a:spcPct val="80000"/>
              </a:lnSpc>
              <a:spcBef>
                <a:spcPts val="3200"/>
              </a:spcBef>
              <a:buClrTx/>
              <a:buSzTx/>
              <a:buFontTx/>
              <a:buNone/>
              <a:defRPr cap="all" sz="7700">
                <a:solidFill>
                  <a:srgbClr val="A6AAA9"/>
                </a:solidFill>
                <a:latin typeface="DIN Alternate"/>
                <a:ea typeface="DIN Alternate"/>
                <a:cs typeface="DIN Alternate"/>
                <a:sym typeface="DIN Alternate"/>
              </a:defRPr>
            </a:lvl5pPr>
          </a:lstStyle>
          <a:p>
            <a:pPr/>
            <a:r>
              <a:t>Body Level One</a:t>
            </a:r>
          </a:p>
          <a:p>
            <a:pPr lvl="1"/>
            <a:r>
              <a:t>Body Level Two</a:t>
            </a:r>
          </a:p>
          <a:p>
            <a:pPr lvl="2"/>
            <a:r>
              <a:t>Body Level Three</a:t>
            </a:r>
          </a:p>
          <a:p>
            <a:pPr lvl="3"/>
            <a:r>
              <a:t>Body Level Four</a:t>
            </a:r>
          </a:p>
          <a:p>
            <a:pPr lvl="4"/>
            <a:r>
              <a:t>Body Level Five</a:t>
            </a:r>
          </a:p>
        </p:txBody>
      </p:sp>
      <p:sp>
        <p:nvSpPr>
          <p:cNvPr id="55" name="Slide Number"/>
          <p:cNvSpPr txBox="1"/>
          <p:nvPr>
            <p:ph type="sldNum" sz="quarter" idx="2"/>
          </p:nvPr>
        </p:nvSpPr>
        <p:spPr>
          <a:xfrm>
            <a:off x="23063199" y="609600"/>
            <a:ext cx="553196" cy="635000"/>
          </a:xfrm>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6.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Title - Top">
    <p:spTree>
      <p:nvGrpSpPr>
        <p:cNvPr id="1" name=""/>
        <p:cNvGrpSpPr/>
        <p:nvPr/>
      </p:nvGrpSpPr>
      <p:grpSpPr>
        <a:xfrm>
          <a:off x="0" y="0"/>
          <a:ext cx="0" cy="0"/>
          <a:chOff x="0" y="0"/>
          <a:chExt cx="0" cy="0"/>
        </a:xfrm>
      </p:grpSpPr>
      <p:sp>
        <p:nvSpPr>
          <p:cNvPr id="62" name="Text"/>
          <p:cNvSpPr txBox="1"/>
          <p:nvPr>
            <p:ph type="body" sz="quarter" idx="13"/>
          </p:nvPr>
        </p:nvSpPr>
        <p:spPr>
          <a:xfrm>
            <a:off x="762000" y="635000"/>
            <a:ext cx="20955000" cy="635000"/>
          </a:xfrm>
          <a:prstGeom prst="rect">
            <a:avLst/>
          </a:prstGeom>
        </p:spPr>
        <p:txBody>
          <a:bodyPr anchor="b">
            <a:spAutoFit/>
          </a:bodyPr>
          <a:lstStyle>
            <a:lvl1pPr marL="0" indent="0" defTabSz="647700">
              <a:lnSpc>
                <a:spcPct val="80000"/>
              </a:lnSpc>
              <a:spcBef>
                <a:spcPts val="0"/>
              </a:spcBef>
              <a:buClrTx/>
              <a:buSzTx/>
              <a:buFontTx/>
              <a:buNone/>
              <a:defRPr cap="all" spc="180" sz="3600">
                <a:latin typeface="DIN Alternate"/>
                <a:ea typeface="DIN Alternate"/>
                <a:cs typeface="DIN Alternate"/>
                <a:sym typeface="DIN Alternate"/>
              </a:defRPr>
            </a:lvl1pPr>
          </a:lstStyle>
          <a:p>
            <a:pPr/>
            <a:r>
              <a:t>Text</a:t>
            </a:r>
          </a:p>
        </p:txBody>
      </p:sp>
      <p:sp>
        <p:nvSpPr>
          <p:cNvPr id="63" name="Title Text"/>
          <p:cNvSpPr txBox="1"/>
          <p:nvPr>
            <p:ph type="title"/>
          </p:nvPr>
        </p:nvSpPr>
        <p:spPr>
          <a:prstGeom prst="rect">
            <a:avLst/>
          </a:prstGeom>
        </p:spPr>
        <p:txBody>
          <a:bodyPr/>
          <a:lstStyle/>
          <a:p>
            <a:pPr/>
            <a:r>
              <a:t>Title Text</a:t>
            </a:r>
          </a:p>
        </p:txBody>
      </p:sp>
      <p:sp>
        <p:nvSpPr>
          <p:cNvPr id="64"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7.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Title &amp; Bullets">
    <p:bg>
      <p:bgPr>
        <a:solidFill>
          <a:srgbClr val="222222"/>
        </a:solidFill>
      </p:bgPr>
    </p:bg>
    <p:spTree>
      <p:nvGrpSpPr>
        <p:cNvPr id="1" name=""/>
        <p:cNvGrpSpPr/>
        <p:nvPr/>
      </p:nvGrpSpPr>
      <p:grpSpPr>
        <a:xfrm>
          <a:off x="0" y="0"/>
          <a:ext cx="0" cy="0"/>
          <a:chOff x="0" y="0"/>
          <a:chExt cx="0" cy="0"/>
        </a:xfrm>
      </p:grpSpPr>
      <p:sp>
        <p:nvSpPr>
          <p:cNvPr id="71" name="Text"/>
          <p:cNvSpPr txBox="1"/>
          <p:nvPr>
            <p:ph type="body" sz="quarter" idx="13"/>
          </p:nvPr>
        </p:nvSpPr>
        <p:spPr>
          <a:xfrm>
            <a:off x="762000" y="635000"/>
            <a:ext cx="20955000" cy="635000"/>
          </a:xfrm>
          <a:prstGeom prst="rect">
            <a:avLst/>
          </a:prstGeom>
        </p:spPr>
        <p:txBody>
          <a:bodyPr anchor="b">
            <a:spAutoFit/>
          </a:bodyPr>
          <a:lstStyle>
            <a:lvl1pPr marL="0" indent="0" defTabSz="647700">
              <a:lnSpc>
                <a:spcPct val="80000"/>
              </a:lnSpc>
              <a:spcBef>
                <a:spcPts val="0"/>
              </a:spcBef>
              <a:buClrTx/>
              <a:buSzTx/>
              <a:buFontTx/>
              <a:buNone/>
              <a:defRPr cap="all" spc="180" sz="3600">
                <a:latin typeface="DIN Alternate"/>
                <a:ea typeface="DIN Alternate"/>
                <a:cs typeface="DIN Alternate"/>
                <a:sym typeface="DIN Alternate"/>
              </a:defRPr>
            </a:lvl1pPr>
          </a:lstStyle>
          <a:p>
            <a:pPr/>
            <a:r>
              <a:t>Text</a:t>
            </a:r>
          </a:p>
        </p:txBody>
      </p:sp>
      <p:sp>
        <p:nvSpPr>
          <p:cNvPr id="72" name="Title Text"/>
          <p:cNvSpPr txBox="1"/>
          <p:nvPr>
            <p:ph type="title"/>
          </p:nvPr>
        </p:nvSpPr>
        <p:spPr>
          <a:prstGeom prst="rect">
            <a:avLst/>
          </a:prstGeom>
        </p:spPr>
        <p:txBody>
          <a:bodyPr/>
          <a:lstStyle/>
          <a:p>
            <a:pPr/>
            <a:r>
              <a:t>Title Text</a:t>
            </a:r>
          </a:p>
        </p:txBody>
      </p:sp>
      <p:sp>
        <p:nvSpPr>
          <p:cNvPr id="73" name="Body Level One…"/>
          <p:cNvSpPr txBox="1"/>
          <p:nvPr>
            <p:ph type="body" idx="1"/>
          </p:nvPr>
        </p:nvSpPr>
        <p:spPr>
          <a:prstGeom prst="rect">
            <a:avLst/>
          </a:prstGeom>
        </p:spPr>
        <p:txBody>
          <a:bodyPr/>
          <a:lstStyle>
            <a:lvl1pPr>
              <a:buClr>
                <a:schemeClr val="accent1"/>
              </a:buClr>
              <a:buChar char="▸"/>
            </a:lvl1pPr>
            <a:lvl2pPr>
              <a:buClr>
                <a:schemeClr val="accent1"/>
              </a:buClr>
              <a:buChar char="▸"/>
            </a:lvl2pPr>
            <a:lvl3pPr>
              <a:buClr>
                <a:schemeClr val="accent1"/>
              </a:buClr>
              <a:buChar char="▸"/>
            </a:lvl3pPr>
            <a:lvl4pPr>
              <a:buClr>
                <a:schemeClr val="accent1"/>
              </a:buClr>
              <a:buChar char="▸"/>
            </a:lvl4pPr>
            <a:lvl5pPr>
              <a:buClr>
                <a:schemeClr val="accent1"/>
              </a:buClr>
              <a:buChar char="▸"/>
            </a:lvl5pPr>
          </a:lstStyle>
          <a:p>
            <a:pPr/>
            <a:r>
              <a:t>Body Level One</a:t>
            </a:r>
          </a:p>
          <a:p>
            <a:pPr lvl="1"/>
            <a:r>
              <a:t>Body Level Two</a:t>
            </a:r>
          </a:p>
          <a:p>
            <a:pPr lvl="2"/>
            <a:r>
              <a:t>Body Level Three</a:t>
            </a:r>
          </a:p>
          <a:p>
            <a:pPr lvl="3"/>
            <a:r>
              <a:t>Body Level Four</a:t>
            </a:r>
          </a:p>
          <a:p>
            <a:pPr lvl="4"/>
            <a:r>
              <a:t>Body Level Five</a:t>
            </a:r>
          </a:p>
        </p:txBody>
      </p:sp>
      <p:sp>
        <p:nvSpPr>
          <p:cNvPr id="74"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8.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Title &amp; Bullets Alt">
    <p:spTree>
      <p:nvGrpSpPr>
        <p:cNvPr id="1" name=""/>
        <p:cNvGrpSpPr/>
        <p:nvPr/>
      </p:nvGrpSpPr>
      <p:grpSpPr>
        <a:xfrm>
          <a:off x="0" y="0"/>
          <a:ext cx="0" cy="0"/>
          <a:chOff x="0" y="0"/>
          <a:chExt cx="0" cy="0"/>
        </a:xfrm>
      </p:grpSpPr>
      <p:sp>
        <p:nvSpPr>
          <p:cNvPr id="81" name="Text"/>
          <p:cNvSpPr txBox="1"/>
          <p:nvPr>
            <p:ph type="body" sz="quarter" idx="13"/>
          </p:nvPr>
        </p:nvSpPr>
        <p:spPr>
          <a:xfrm>
            <a:off x="762000" y="635000"/>
            <a:ext cx="20955000" cy="635000"/>
          </a:xfrm>
          <a:prstGeom prst="rect">
            <a:avLst/>
          </a:prstGeom>
        </p:spPr>
        <p:txBody>
          <a:bodyPr anchor="b">
            <a:spAutoFit/>
          </a:bodyPr>
          <a:lstStyle>
            <a:lvl1pPr marL="0" indent="0" defTabSz="647700">
              <a:lnSpc>
                <a:spcPct val="80000"/>
              </a:lnSpc>
              <a:spcBef>
                <a:spcPts val="0"/>
              </a:spcBef>
              <a:buClrTx/>
              <a:buSzTx/>
              <a:buFontTx/>
              <a:buNone/>
              <a:defRPr cap="all" spc="180" sz="3600">
                <a:latin typeface="DIN Alternate"/>
                <a:ea typeface="DIN Alternate"/>
                <a:cs typeface="DIN Alternate"/>
                <a:sym typeface="DIN Alternate"/>
              </a:defRPr>
            </a:lvl1pPr>
          </a:lstStyle>
          <a:p>
            <a:pPr/>
            <a:r>
              <a:t>Text</a:t>
            </a:r>
          </a:p>
        </p:txBody>
      </p:sp>
      <p:sp>
        <p:nvSpPr>
          <p:cNvPr id="82" name="Title Text"/>
          <p:cNvSpPr txBox="1"/>
          <p:nvPr>
            <p:ph type="title"/>
          </p:nvPr>
        </p:nvSpPr>
        <p:spPr>
          <a:prstGeom prst="rect">
            <a:avLst/>
          </a:prstGeom>
        </p:spPr>
        <p:txBody>
          <a:bodyPr/>
          <a:lstStyle/>
          <a:p>
            <a:pPr/>
            <a:r>
              <a:t>Title Text</a:t>
            </a:r>
          </a:p>
        </p:txBody>
      </p:sp>
      <p:sp>
        <p:nvSpPr>
          <p:cNvPr id="83" name="Body Level One…"/>
          <p:cNvSpPr txBox="1"/>
          <p:nvPr>
            <p:ph type="body" idx="1"/>
          </p:nvPr>
        </p:nvSpPr>
        <p:spPr>
          <a:prstGeom prst="rect">
            <a:avLst/>
          </a:prstGeom>
        </p:spPr>
        <p:txBody>
          <a:bodyPr/>
          <a:lstStyle>
            <a:lvl1pPr>
              <a:buClr>
                <a:schemeClr val="accent1"/>
              </a:buClr>
              <a:buChar char="▸"/>
            </a:lvl1pPr>
            <a:lvl2pPr>
              <a:buClr>
                <a:schemeClr val="accent1"/>
              </a:buClr>
              <a:buChar char="▸"/>
            </a:lvl2pPr>
            <a:lvl3pPr>
              <a:buClr>
                <a:schemeClr val="accent1"/>
              </a:buClr>
              <a:buChar char="▸"/>
            </a:lvl3pPr>
            <a:lvl4pPr>
              <a:buClr>
                <a:schemeClr val="accent1"/>
              </a:buClr>
              <a:buChar char="▸"/>
            </a:lvl4pPr>
            <a:lvl5pPr>
              <a:buClr>
                <a:schemeClr val="accent1"/>
              </a:buClr>
              <a:buChar char="▸"/>
            </a:lvl5pPr>
          </a:lstStyle>
          <a:p>
            <a:pPr/>
            <a:r>
              <a:t>Body Level One</a:t>
            </a:r>
          </a:p>
          <a:p>
            <a:pPr lvl="1"/>
            <a:r>
              <a:t>Body Level Two</a:t>
            </a:r>
          </a:p>
          <a:p>
            <a:pPr lvl="2"/>
            <a:r>
              <a:t>Body Level Three</a:t>
            </a:r>
          </a:p>
          <a:p>
            <a:pPr lvl="3"/>
            <a:r>
              <a:t>Body Level Four</a:t>
            </a:r>
          </a:p>
          <a:p>
            <a:pPr lvl="4"/>
            <a:r>
              <a:t>Body Level Five</a:t>
            </a:r>
          </a:p>
        </p:txBody>
      </p:sp>
      <p:sp>
        <p:nvSpPr>
          <p:cNvPr id="84"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9.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Title, Bullets &amp; Photo">
    <p:bg>
      <p:bgPr>
        <a:solidFill>
          <a:srgbClr val="222222"/>
        </a:solidFill>
      </p:bgPr>
    </p:bg>
    <p:spTree>
      <p:nvGrpSpPr>
        <p:cNvPr id="1" name=""/>
        <p:cNvGrpSpPr/>
        <p:nvPr/>
      </p:nvGrpSpPr>
      <p:grpSpPr>
        <a:xfrm>
          <a:off x="0" y="0"/>
          <a:ext cx="0" cy="0"/>
          <a:chOff x="0" y="0"/>
          <a:chExt cx="0" cy="0"/>
        </a:xfrm>
      </p:grpSpPr>
      <p:sp>
        <p:nvSpPr>
          <p:cNvPr id="91" name="Text"/>
          <p:cNvSpPr txBox="1"/>
          <p:nvPr>
            <p:ph type="body" sz="quarter" idx="13"/>
          </p:nvPr>
        </p:nvSpPr>
        <p:spPr>
          <a:xfrm>
            <a:off x="762000" y="635000"/>
            <a:ext cx="20955000" cy="635000"/>
          </a:xfrm>
          <a:prstGeom prst="rect">
            <a:avLst/>
          </a:prstGeom>
        </p:spPr>
        <p:txBody>
          <a:bodyPr anchor="b">
            <a:spAutoFit/>
          </a:bodyPr>
          <a:lstStyle>
            <a:lvl1pPr marL="0" indent="0" defTabSz="647700">
              <a:lnSpc>
                <a:spcPct val="80000"/>
              </a:lnSpc>
              <a:spcBef>
                <a:spcPts val="0"/>
              </a:spcBef>
              <a:buClrTx/>
              <a:buSzTx/>
              <a:buFontTx/>
              <a:buNone/>
              <a:defRPr cap="all" spc="180" sz="3600">
                <a:latin typeface="DIN Alternate"/>
                <a:ea typeface="DIN Alternate"/>
                <a:cs typeface="DIN Alternate"/>
                <a:sym typeface="DIN Alternate"/>
              </a:defRPr>
            </a:lvl1pPr>
          </a:lstStyle>
          <a:p>
            <a:pPr/>
            <a:r>
              <a:t>Text</a:t>
            </a:r>
          </a:p>
        </p:txBody>
      </p:sp>
      <p:sp>
        <p:nvSpPr>
          <p:cNvPr id="92" name="Image"/>
          <p:cNvSpPr/>
          <p:nvPr>
            <p:ph type="pic" idx="14"/>
          </p:nvPr>
        </p:nvSpPr>
        <p:spPr>
          <a:xfrm>
            <a:off x="13258800" y="0"/>
            <a:ext cx="12428272" cy="13716000"/>
          </a:xfrm>
          <a:prstGeom prst="rect">
            <a:avLst/>
          </a:prstGeom>
        </p:spPr>
        <p:txBody>
          <a:bodyPr lIns="91439" tIns="45719" rIns="91439" bIns="45719">
            <a:noAutofit/>
          </a:bodyPr>
          <a:lstStyle/>
          <a:p>
            <a:pPr/>
          </a:p>
        </p:txBody>
      </p:sp>
      <p:sp>
        <p:nvSpPr>
          <p:cNvPr id="93" name="Title Text"/>
          <p:cNvSpPr txBox="1"/>
          <p:nvPr>
            <p:ph type="title"/>
          </p:nvPr>
        </p:nvSpPr>
        <p:spPr>
          <a:xfrm>
            <a:off x="762000" y="2159000"/>
            <a:ext cx="11811000" cy="1016000"/>
          </a:xfrm>
          <a:prstGeom prst="rect">
            <a:avLst/>
          </a:prstGeom>
        </p:spPr>
        <p:txBody>
          <a:bodyPr/>
          <a:lstStyle/>
          <a:p>
            <a:pPr/>
            <a:r>
              <a:t>Title Text</a:t>
            </a:r>
          </a:p>
        </p:txBody>
      </p:sp>
      <p:sp>
        <p:nvSpPr>
          <p:cNvPr id="94" name="Body Level One…"/>
          <p:cNvSpPr txBox="1"/>
          <p:nvPr>
            <p:ph type="body" sz="half" idx="1"/>
          </p:nvPr>
        </p:nvSpPr>
        <p:spPr>
          <a:xfrm>
            <a:off x="762000" y="3860800"/>
            <a:ext cx="11811000" cy="8585200"/>
          </a:xfrm>
          <a:prstGeom prst="rect">
            <a:avLst/>
          </a:prstGeom>
        </p:spPr>
        <p:txBody>
          <a:bodyPr/>
          <a:lstStyle>
            <a:lvl1pPr>
              <a:buClr>
                <a:schemeClr val="accent1"/>
              </a:buClr>
              <a:buChar char="▸"/>
              <a:defRPr sz="4000"/>
            </a:lvl1pPr>
            <a:lvl2pPr>
              <a:buClr>
                <a:schemeClr val="accent1"/>
              </a:buClr>
              <a:buChar char="▸"/>
              <a:defRPr sz="4000"/>
            </a:lvl2pPr>
            <a:lvl3pPr>
              <a:buClr>
                <a:schemeClr val="accent1"/>
              </a:buClr>
              <a:buChar char="▸"/>
              <a:defRPr sz="4000"/>
            </a:lvl3pPr>
            <a:lvl4pPr>
              <a:buClr>
                <a:schemeClr val="accent1"/>
              </a:buClr>
              <a:buChar char="▸"/>
              <a:defRPr sz="4000"/>
            </a:lvl4pPr>
            <a:lvl5pPr>
              <a:buClr>
                <a:schemeClr val="accent1"/>
              </a:buClr>
              <a:buChar char="▸"/>
              <a:defRPr sz="4000"/>
            </a:lvl5pPr>
          </a:lstStyle>
          <a:p>
            <a:pPr/>
            <a:r>
              <a:t>Body Level One</a:t>
            </a:r>
          </a:p>
          <a:p>
            <a:pPr lvl="1"/>
            <a:r>
              <a:t>Body Level Two</a:t>
            </a:r>
          </a:p>
          <a:p>
            <a:pPr lvl="2"/>
            <a:r>
              <a:t>Body Level Three</a:t>
            </a:r>
          </a:p>
          <a:p>
            <a:pPr lvl="3"/>
            <a:r>
              <a:t>Body Level Four</a:t>
            </a:r>
          </a:p>
          <a:p>
            <a:pPr lvl="4"/>
            <a:r>
              <a:t>Body Level Five</a:t>
            </a:r>
          </a:p>
        </p:txBody>
      </p:sp>
      <p:sp>
        <p:nvSpPr>
          <p:cNvPr id="95"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Masters/_rels/slideMaster1.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 Id="rId5" Type="http://schemas.openxmlformats.org/officeDocument/2006/relationships/slideLayout" Target="../slideLayouts/slideLayout4.xml"/><Relationship Id="rId6" Type="http://schemas.openxmlformats.org/officeDocument/2006/relationships/slideLayout" Target="../slideLayouts/slideLayout5.xml"/><Relationship Id="rId7" Type="http://schemas.openxmlformats.org/officeDocument/2006/relationships/slideLayout" Target="../slideLayouts/slideLayout6.xml"/><Relationship Id="rId8" Type="http://schemas.openxmlformats.org/officeDocument/2006/relationships/slideLayout" Target="../slideLayouts/slideLayout7.xml"/><Relationship Id="rId9" Type="http://schemas.openxmlformats.org/officeDocument/2006/relationships/slideLayout" Target="../slideLayouts/slideLayout8.xml"/><Relationship Id="rId10" Type="http://schemas.openxmlformats.org/officeDocument/2006/relationships/slideLayout" Target="../slideLayouts/slideLayout9.xml"/><Relationship Id="rId11" Type="http://schemas.openxmlformats.org/officeDocument/2006/relationships/slideLayout" Target="../slideLayouts/slideLayout10.xml"/><Relationship Id="rId12" Type="http://schemas.openxmlformats.org/officeDocument/2006/relationships/slideLayout" Target="../slideLayouts/slideLayout11.xml"/><Relationship Id="rId13" Type="http://schemas.openxmlformats.org/officeDocument/2006/relationships/slideLayout" Target="../slideLayouts/slideLayout12.xml"/><Relationship Id="rId14" Type="http://schemas.openxmlformats.org/officeDocument/2006/relationships/slideLayout" Target="../slideLayouts/slideLayout13.xml"/><Relationship Id="rId15" Type="http://schemas.openxmlformats.org/officeDocument/2006/relationships/slideLayout" Target="../slideLayouts/slideLayout14.xml"/><Relationship Id="rId16" Type="http://schemas.openxmlformats.org/officeDocument/2006/relationships/slideLayout" Target="../slideLayouts/slideLayout15.xml"/><Relationship Id="rId17" Type="http://schemas.openxmlformats.org/officeDocument/2006/relationships/slideLayout" Target="../slideLayouts/slideLayout16.xml"/></Relationships>

</file>

<file path=ppt/slideMasters/slideMaster1.xml><?xml version="1.0" encoding="utf-8"?>
<p:sldMaster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p:cSld>
    <p:bg>
      <p:bgPr>
        <a:solidFill>
          <a:srgbClr val="FFFFFF"/>
        </a:solidFill>
      </p:bgPr>
    </p:bg>
    <p:spTree>
      <p:nvGrpSpPr>
        <p:cNvPr id="1" name=""/>
        <p:cNvGrpSpPr/>
        <p:nvPr/>
      </p:nvGrpSpPr>
      <p:grpSpPr>
        <a:xfrm>
          <a:off x="0" y="0"/>
          <a:ext cx="0" cy="0"/>
          <a:chOff x="0" y="0"/>
          <a:chExt cx="0" cy="0"/>
        </a:xfrm>
      </p:grpSpPr>
      <p:sp>
        <p:nvSpPr>
          <p:cNvPr id="2" name="Line"/>
          <p:cNvSpPr/>
          <p:nvPr/>
        </p:nvSpPr>
        <p:spPr>
          <a:xfrm flipV="1">
            <a:off x="762000" y="1396632"/>
            <a:ext cx="22859999" cy="369"/>
          </a:xfrm>
          <a:prstGeom prst="line">
            <a:avLst/>
          </a:prstGeom>
          <a:ln w="25400">
            <a:solidFill>
              <a:srgbClr val="A6AAA9"/>
            </a:solidFill>
            <a:miter lim="400000"/>
          </a:ln>
        </p:spPr>
        <p:txBody>
          <a:bodyPr lIns="50800" tIns="50800" rIns="50800" bIns="50800" anchor="ctr"/>
          <a:lstStyle/>
          <a:p>
            <a:pPr defTabSz="457200">
              <a:spcBef>
                <a:spcPts val="0"/>
              </a:spcBef>
              <a:defRPr sz="1200">
                <a:solidFill>
                  <a:srgbClr val="000000"/>
                </a:solidFill>
                <a:latin typeface="Helvetica"/>
                <a:ea typeface="Helvetica"/>
                <a:cs typeface="Helvetica"/>
                <a:sym typeface="Helvetica"/>
              </a:defRPr>
            </a:pPr>
          </a:p>
        </p:txBody>
      </p:sp>
      <p:sp>
        <p:nvSpPr>
          <p:cNvPr id="3" name="Title Text"/>
          <p:cNvSpPr txBox="1"/>
          <p:nvPr>
            <p:ph type="title"/>
          </p:nvPr>
        </p:nvSpPr>
        <p:spPr>
          <a:xfrm>
            <a:off x="762000" y="2159000"/>
            <a:ext cx="22860000" cy="10160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ormAutofit fontScale="100000" lnSpcReduction="0"/>
          </a:bodyPr>
          <a:lstStyle/>
          <a:p>
            <a:pPr/>
            <a:r>
              <a:t>Title Text</a:t>
            </a:r>
          </a:p>
        </p:txBody>
      </p:sp>
      <p:sp>
        <p:nvSpPr>
          <p:cNvPr id="4" name="Body Level One…"/>
          <p:cNvSpPr txBox="1"/>
          <p:nvPr>
            <p:ph type="body" idx="1"/>
          </p:nvPr>
        </p:nvSpPr>
        <p:spPr>
          <a:xfrm>
            <a:off x="762000" y="3860800"/>
            <a:ext cx="22860000" cy="85852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ormAutofit fontScale="100000" lnSpcReduction="0"/>
          </a:bodyPr>
          <a:lstStyle/>
          <a:p>
            <a:pPr/>
            <a:r>
              <a:t>Body Level One</a:t>
            </a:r>
          </a:p>
          <a:p>
            <a:pPr lvl="1"/>
            <a:r>
              <a:t>Body Level Two</a:t>
            </a:r>
          </a:p>
          <a:p>
            <a:pPr lvl="2"/>
            <a:r>
              <a:t>Body Level Three</a:t>
            </a:r>
          </a:p>
          <a:p>
            <a:pPr lvl="3"/>
            <a:r>
              <a:t>Body Level Four</a:t>
            </a:r>
          </a:p>
          <a:p>
            <a:pPr lvl="4"/>
            <a:r>
              <a:t>Body Level Five</a:t>
            </a:r>
          </a:p>
        </p:txBody>
      </p:sp>
      <p:sp>
        <p:nvSpPr>
          <p:cNvPr id="5" name="Slide Number"/>
          <p:cNvSpPr txBox="1"/>
          <p:nvPr>
            <p:ph type="sldNum" sz="quarter" idx="2"/>
          </p:nvPr>
        </p:nvSpPr>
        <p:spPr>
          <a:xfrm>
            <a:off x="23059652" y="609600"/>
            <a:ext cx="553196" cy="635000"/>
          </a:xfrm>
          <a:prstGeom prst="rect">
            <a:avLst/>
          </a:prstGeom>
          <a:ln w="12700">
            <a:miter lim="400000"/>
          </a:ln>
        </p:spPr>
        <p:txBody>
          <a:bodyPr wrap="none" lIns="50800" tIns="50800" rIns="50800" bIns="50800">
            <a:spAutoFit/>
          </a:bodyPr>
          <a:lstStyle>
            <a:lvl1pPr algn="r">
              <a:lnSpc>
                <a:spcPct val="80000"/>
              </a:lnSpc>
              <a:spcBef>
                <a:spcPts val="0"/>
              </a:spcBef>
              <a:defRPr sz="3600">
                <a:latin typeface="DIN Alternate"/>
                <a:ea typeface="DIN Alternate"/>
                <a:cs typeface="DIN Alternate"/>
                <a:sym typeface="DIN Alternate"/>
              </a:defRPr>
            </a:lvl1pPr>
          </a:lstStyle>
          <a:p>
            <a:pPr/>
            <a:fld id="{86CB4B4D-7CA3-9044-876B-883B54F8677D}" type="slidenum"/>
          </a:p>
        </p:txBody>
      </p:sp>
    </p:spTree>
  </p:cSld>
  <p:clrMap bg1="dk1" tx1="lt1" bg2="dk2" tx2="lt2" accent1="accent1" accent2="accent2" accent3="accent3" accent4="accent4" accent5="accent5" accent6="accent6" hlink="hlink" folHlink="folHlink"/>
  <p:sldLayoutIdLst>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 id="2147483661" r:id="rId14"/>
    <p:sldLayoutId id="2147483662" r:id="rId15"/>
    <p:sldLayoutId id="2147483663" r:id="rId16"/>
    <p:sldLayoutId id="2147483664" r:id="rId17"/>
  </p:sldLayoutIdLst>
  <p:transition xmlns:p14="http://schemas.microsoft.com/office/powerpoint/2010/main" spd="med" advClick="1"/>
  <p:txStyles>
    <p:titleStyle>
      <a:lvl1pPr marL="0" marR="0" indent="0" algn="l" defTabSz="825500" rtl="0" latinLnBrk="0">
        <a:lnSpc>
          <a:spcPct val="80000"/>
        </a:lnSpc>
        <a:spcBef>
          <a:spcPts val="3900"/>
        </a:spcBef>
        <a:spcAft>
          <a:spcPts val="0"/>
        </a:spcAft>
        <a:buClrTx/>
        <a:buSzTx/>
        <a:buFontTx/>
        <a:buNone/>
        <a:tabLst/>
        <a:defRPr b="0" baseline="0" cap="all" i="0" spc="0" strike="noStrike" sz="8700" u="none">
          <a:solidFill>
            <a:schemeClr val="accent1"/>
          </a:solidFill>
          <a:uFillTx/>
          <a:latin typeface="+mn-lt"/>
          <a:ea typeface="+mn-ea"/>
          <a:cs typeface="+mn-cs"/>
          <a:sym typeface="DIN Condensed"/>
        </a:defRPr>
      </a:lvl1pPr>
      <a:lvl2pPr marL="0" marR="0" indent="0" algn="l" defTabSz="825500" rtl="0" latinLnBrk="0">
        <a:lnSpc>
          <a:spcPct val="80000"/>
        </a:lnSpc>
        <a:spcBef>
          <a:spcPts val="3900"/>
        </a:spcBef>
        <a:spcAft>
          <a:spcPts val="0"/>
        </a:spcAft>
        <a:buClrTx/>
        <a:buSzTx/>
        <a:buFontTx/>
        <a:buNone/>
        <a:tabLst/>
        <a:defRPr b="0" baseline="0" cap="all" i="0" spc="0" strike="noStrike" sz="8700" u="none">
          <a:solidFill>
            <a:schemeClr val="accent1"/>
          </a:solidFill>
          <a:uFillTx/>
          <a:latin typeface="+mn-lt"/>
          <a:ea typeface="+mn-ea"/>
          <a:cs typeface="+mn-cs"/>
          <a:sym typeface="DIN Condensed"/>
        </a:defRPr>
      </a:lvl2pPr>
      <a:lvl3pPr marL="0" marR="0" indent="0" algn="l" defTabSz="825500" rtl="0" latinLnBrk="0">
        <a:lnSpc>
          <a:spcPct val="80000"/>
        </a:lnSpc>
        <a:spcBef>
          <a:spcPts val="3900"/>
        </a:spcBef>
        <a:spcAft>
          <a:spcPts val="0"/>
        </a:spcAft>
        <a:buClrTx/>
        <a:buSzTx/>
        <a:buFontTx/>
        <a:buNone/>
        <a:tabLst/>
        <a:defRPr b="0" baseline="0" cap="all" i="0" spc="0" strike="noStrike" sz="8700" u="none">
          <a:solidFill>
            <a:schemeClr val="accent1"/>
          </a:solidFill>
          <a:uFillTx/>
          <a:latin typeface="+mn-lt"/>
          <a:ea typeface="+mn-ea"/>
          <a:cs typeface="+mn-cs"/>
          <a:sym typeface="DIN Condensed"/>
        </a:defRPr>
      </a:lvl3pPr>
      <a:lvl4pPr marL="0" marR="0" indent="0" algn="l" defTabSz="825500" rtl="0" latinLnBrk="0">
        <a:lnSpc>
          <a:spcPct val="80000"/>
        </a:lnSpc>
        <a:spcBef>
          <a:spcPts val="3900"/>
        </a:spcBef>
        <a:spcAft>
          <a:spcPts val="0"/>
        </a:spcAft>
        <a:buClrTx/>
        <a:buSzTx/>
        <a:buFontTx/>
        <a:buNone/>
        <a:tabLst/>
        <a:defRPr b="0" baseline="0" cap="all" i="0" spc="0" strike="noStrike" sz="8700" u="none">
          <a:solidFill>
            <a:schemeClr val="accent1"/>
          </a:solidFill>
          <a:uFillTx/>
          <a:latin typeface="+mn-lt"/>
          <a:ea typeface="+mn-ea"/>
          <a:cs typeface="+mn-cs"/>
          <a:sym typeface="DIN Condensed"/>
        </a:defRPr>
      </a:lvl4pPr>
      <a:lvl5pPr marL="0" marR="0" indent="0" algn="l" defTabSz="825500" rtl="0" latinLnBrk="0">
        <a:lnSpc>
          <a:spcPct val="80000"/>
        </a:lnSpc>
        <a:spcBef>
          <a:spcPts val="3900"/>
        </a:spcBef>
        <a:spcAft>
          <a:spcPts val="0"/>
        </a:spcAft>
        <a:buClrTx/>
        <a:buSzTx/>
        <a:buFontTx/>
        <a:buNone/>
        <a:tabLst/>
        <a:defRPr b="0" baseline="0" cap="all" i="0" spc="0" strike="noStrike" sz="8700" u="none">
          <a:solidFill>
            <a:schemeClr val="accent1"/>
          </a:solidFill>
          <a:uFillTx/>
          <a:latin typeface="+mn-lt"/>
          <a:ea typeface="+mn-ea"/>
          <a:cs typeface="+mn-cs"/>
          <a:sym typeface="DIN Condensed"/>
        </a:defRPr>
      </a:lvl5pPr>
      <a:lvl6pPr marL="0" marR="0" indent="0" algn="l" defTabSz="825500" rtl="0" latinLnBrk="0">
        <a:lnSpc>
          <a:spcPct val="80000"/>
        </a:lnSpc>
        <a:spcBef>
          <a:spcPts val="3900"/>
        </a:spcBef>
        <a:spcAft>
          <a:spcPts val="0"/>
        </a:spcAft>
        <a:buClrTx/>
        <a:buSzTx/>
        <a:buFontTx/>
        <a:buNone/>
        <a:tabLst/>
        <a:defRPr b="0" baseline="0" cap="all" i="0" spc="0" strike="noStrike" sz="8700" u="none">
          <a:solidFill>
            <a:schemeClr val="accent1"/>
          </a:solidFill>
          <a:uFillTx/>
          <a:latin typeface="+mn-lt"/>
          <a:ea typeface="+mn-ea"/>
          <a:cs typeface="+mn-cs"/>
          <a:sym typeface="DIN Condensed"/>
        </a:defRPr>
      </a:lvl6pPr>
      <a:lvl7pPr marL="0" marR="0" indent="0" algn="l" defTabSz="825500" rtl="0" latinLnBrk="0">
        <a:lnSpc>
          <a:spcPct val="80000"/>
        </a:lnSpc>
        <a:spcBef>
          <a:spcPts val="3900"/>
        </a:spcBef>
        <a:spcAft>
          <a:spcPts val="0"/>
        </a:spcAft>
        <a:buClrTx/>
        <a:buSzTx/>
        <a:buFontTx/>
        <a:buNone/>
        <a:tabLst/>
        <a:defRPr b="0" baseline="0" cap="all" i="0" spc="0" strike="noStrike" sz="8700" u="none">
          <a:solidFill>
            <a:schemeClr val="accent1"/>
          </a:solidFill>
          <a:uFillTx/>
          <a:latin typeface="+mn-lt"/>
          <a:ea typeface="+mn-ea"/>
          <a:cs typeface="+mn-cs"/>
          <a:sym typeface="DIN Condensed"/>
        </a:defRPr>
      </a:lvl7pPr>
      <a:lvl8pPr marL="0" marR="0" indent="0" algn="l" defTabSz="825500" rtl="0" latinLnBrk="0">
        <a:lnSpc>
          <a:spcPct val="80000"/>
        </a:lnSpc>
        <a:spcBef>
          <a:spcPts val="3900"/>
        </a:spcBef>
        <a:spcAft>
          <a:spcPts val="0"/>
        </a:spcAft>
        <a:buClrTx/>
        <a:buSzTx/>
        <a:buFontTx/>
        <a:buNone/>
        <a:tabLst/>
        <a:defRPr b="0" baseline="0" cap="all" i="0" spc="0" strike="noStrike" sz="8700" u="none">
          <a:solidFill>
            <a:schemeClr val="accent1"/>
          </a:solidFill>
          <a:uFillTx/>
          <a:latin typeface="+mn-lt"/>
          <a:ea typeface="+mn-ea"/>
          <a:cs typeface="+mn-cs"/>
          <a:sym typeface="DIN Condensed"/>
        </a:defRPr>
      </a:lvl8pPr>
      <a:lvl9pPr marL="0" marR="0" indent="0" algn="l" defTabSz="825500" rtl="0" latinLnBrk="0">
        <a:lnSpc>
          <a:spcPct val="80000"/>
        </a:lnSpc>
        <a:spcBef>
          <a:spcPts val="3900"/>
        </a:spcBef>
        <a:spcAft>
          <a:spcPts val="0"/>
        </a:spcAft>
        <a:buClrTx/>
        <a:buSzTx/>
        <a:buFontTx/>
        <a:buNone/>
        <a:tabLst/>
        <a:defRPr b="0" baseline="0" cap="all" i="0" spc="0" strike="noStrike" sz="8700" u="none">
          <a:solidFill>
            <a:schemeClr val="accent1"/>
          </a:solidFill>
          <a:uFillTx/>
          <a:latin typeface="+mn-lt"/>
          <a:ea typeface="+mn-ea"/>
          <a:cs typeface="+mn-cs"/>
          <a:sym typeface="DIN Condensed"/>
        </a:defRPr>
      </a:lvl9pPr>
    </p:titleStyle>
    <p:bodyStyle>
      <a:lvl1pPr marL="635000" marR="0" indent="-635000" algn="l" defTabSz="825500" rtl="0" latinLnBrk="0">
        <a:lnSpc>
          <a:spcPct val="100000"/>
        </a:lnSpc>
        <a:spcBef>
          <a:spcPts val="3900"/>
        </a:spcBef>
        <a:spcAft>
          <a:spcPts val="0"/>
        </a:spcAft>
        <a:buClr>
          <a:schemeClr val="accent1">
            <a:satOff val="-4060"/>
          </a:schemeClr>
        </a:buClr>
        <a:buSzPct val="104999"/>
        <a:buFont typeface="Avenir Next"/>
        <a:buChar char="‣"/>
        <a:tabLst/>
        <a:defRPr b="0" baseline="0" cap="none" i="0" spc="0" strike="noStrike" sz="4800" u="none">
          <a:solidFill>
            <a:srgbClr val="838787"/>
          </a:solidFill>
          <a:uFillTx/>
          <a:latin typeface="Avenir Next Medium"/>
          <a:ea typeface="Avenir Next Medium"/>
          <a:cs typeface="Avenir Next Medium"/>
          <a:sym typeface="Avenir Next Medium"/>
        </a:defRPr>
      </a:lvl1pPr>
      <a:lvl2pPr marL="1270000" marR="0" indent="-635000" algn="l" defTabSz="825500" rtl="0" latinLnBrk="0">
        <a:lnSpc>
          <a:spcPct val="100000"/>
        </a:lnSpc>
        <a:spcBef>
          <a:spcPts val="3900"/>
        </a:spcBef>
        <a:spcAft>
          <a:spcPts val="0"/>
        </a:spcAft>
        <a:buClr>
          <a:schemeClr val="accent1">
            <a:satOff val="-4060"/>
          </a:schemeClr>
        </a:buClr>
        <a:buSzPct val="104999"/>
        <a:buFont typeface="Avenir Next"/>
        <a:buChar char="‣"/>
        <a:tabLst/>
        <a:defRPr b="0" baseline="0" cap="none" i="0" spc="0" strike="noStrike" sz="4800" u="none">
          <a:solidFill>
            <a:srgbClr val="838787"/>
          </a:solidFill>
          <a:uFillTx/>
          <a:latin typeface="Avenir Next Medium"/>
          <a:ea typeface="Avenir Next Medium"/>
          <a:cs typeface="Avenir Next Medium"/>
          <a:sym typeface="Avenir Next Medium"/>
        </a:defRPr>
      </a:lvl2pPr>
      <a:lvl3pPr marL="1905000" marR="0" indent="-635000" algn="l" defTabSz="825500" rtl="0" latinLnBrk="0">
        <a:lnSpc>
          <a:spcPct val="100000"/>
        </a:lnSpc>
        <a:spcBef>
          <a:spcPts val="3900"/>
        </a:spcBef>
        <a:spcAft>
          <a:spcPts val="0"/>
        </a:spcAft>
        <a:buClr>
          <a:schemeClr val="accent1">
            <a:satOff val="-4060"/>
          </a:schemeClr>
        </a:buClr>
        <a:buSzPct val="104999"/>
        <a:buFont typeface="Avenir Next"/>
        <a:buChar char="‣"/>
        <a:tabLst/>
        <a:defRPr b="0" baseline="0" cap="none" i="0" spc="0" strike="noStrike" sz="4800" u="none">
          <a:solidFill>
            <a:srgbClr val="838787"/>
          </a:solidFill>
          <a:uFillTx/>
          <a:latin typeface="Avenir Next Medium"/>
          <a:ea typeface="Avenir Next Medium"/>
          <a:cs typeface="Avenir Next Medium"/>
          <a:sym typeface="Avenir Next Medium"/>
        </a:defRPr>
      </a:lvl3pPr>
      <a:lvl4pPr marL="2540000" marR="0" indent="-635000" algn="l" defTabSz="825500" rtl="0" latinLnBrk="0">
        <a:lnSpc>
          <a:spcPct val="100000"/>
        </a:lnSpc>
        <a:spcBef>
          <a:spcPts val="3900"/>
        </a:spcBef>
        <a:spcAft>
          <a:spcPts val="0"/>
        </a:spcAft>
        <a:buClr>
          <a:schemeClr val="accent1">
            <a:satOff val="-4060"/>
          </a:schemeClr>
        </a:buClr>
        <a:buSzPct val="104999"/>
        <a:buFont typeface="Avenir Next"/>
        <a:buChar char="‣"/>
        <a:tabLst/>
        <a:defRPr b="0" baseline="0" cap="none" i="0" spc="0" strike="noStrike" sz="4800" u="none">
          <a:solidFill>
            <a:srgbClr val="838787"/>
          </a:solidFill>
          <a:uFillTx/>
          <a:latin typeface="Avenir Next Medium"/>
          <a:ea typeface="Avenir Next Medium"/>
          <a:cs typeface="Avenir Next Medium"/>
          <a:sym typeface="Avenir Next Medium"/>
        </a:defRPr>
      </a:lvl4pPr>
      <a:lvl5pPr marL="3175000" marR="0" indent="-635000" algn="l" defTabSz="825500" rtl="0" latinLnBrk="0">
        <a:lnSpc>
          <a:spcPct val="100000"/>
        </a:lnSpc>
        <a:spcBef>
          <a:spcPts val="3900"/>
        </a:spcBef>
        <a:spcAft>
          <a:spcPts val="0"/>
        </a:spcAft>
        <a:buClr>
          <a:schemeClr val="accent1">
            <a:satOff val="-4060"/>
          </a:schemeClr>
        </a:buClr>
        <a:buSzPct val="104999"/>
        <a:buFont typeface="Avenir Next"/>
        <a:buChar char="‣"/>
        <a:tabLst/>
        <a:defRPr b="0" baseline="0" cap="none" i="0" spc="0" strike="noStrike" sz="4800" u="none">
          <a:solidFill>
            <a:srgbClr val="838787"/>
          </a:solidFill>
          <a:uFillTx/>
          <a:latin typeface="Avenir Next Medium"/>
          <a:ea typeface="Avenir Next Medium"/>
          <a:cs typeface="Avenir Next Medium"/>
          <a:sym typeface="Avenir Next Medium"/>
        </a:defRPr>
      </a:lvl5pPr>
      <a:lvl6pPr marL="3810000" marR="0" indent="-635000" algn="l" defTabSz="825500" rtl="0" latinLnBrk="0">
        <a:lnSpc>
          <a:spcPct val="100000"/>
        </a:lnSpc>
        <a:spcBef>
          <a:spcPts val="3900"/>
        </a:spcBef>
        <a:spcAft>
          <a:spcPts val="0"/>
        </a:spcAft>
        <a:buClr>
          <a:schemeClr val="accent1">
            <a:satOff val="-4060"/>
          </a:schemeClr>
        </a:buClr>
        <a:buSzPct val="104999"/>
        <a:buFont typeface="Avenir Next"/>
        <a:buChar char="‣"/>
        <a:tabLst/>
        <a:defRPr b="0" baseline="0" cap="none" i="0" spc="0" strike="noStrike" sz="4800" u="none">
          <a:solidFill>
            <a:srgbClr val="838787"/>
          </a:solidFill>
          <a:uFillTx/>
          <a:latin typeface="Avenir Next Medium"/>
          <a:ea typeface="Avenir Next Medium"/>
          <a:cs typeface="Avenir Next Medium"/>
          <a:sym typeface="Avenir Next Medium"/>
        </a:defRPr>
      </a:lvl6pPr>
      <a:lvl7pPr marL="4445000" marR="0" indent="-635000" algn="l" defTabSz="825500" rtl="0" latinLnBrk="0">
        <a:lnSpc>
          <a:spcPct val="100000"/>
        </a:lnSpc>
        <a:spcBef>
          <a:spcPts val="3900"/>
        </a:spcBef>
        <a:spcAft>
          <a:spcPts val="0"/>
        </a:spcAft>
        <a:buClr>
          <a:schemeClr val="accent1">
            <a:satOff val="-4060"/>
          </a:schemeClr>
        </a:buClr>
        <a:buSzPct val="104999"/>
        <a:buFont typeface="Avenir Next"/>
        <a:buChar char="‣"/>
        <a:tabLst/>
        <a:defRPr b="0" baseline="0" cap="none" i="0" spc="0" strike="noStrike" sz="4800" u="none">
          <a:solidFill>
            <a:srgbClr val="838787"/>
          </a:solidFill>
          <a:uFillTx/>
          <a:latin typeface="Avenir Next Medium"/>
          <a:ea typeface="Avenir Next Medium"/>
          <a:cs typeface="Avenir Next Medium"/>
          <a:sym typeface="Avenir Next Medium"/>
        </a:defRPr>
      </a:lvl7pPr>
      <a:lvl8pPr marL="5080000" marR="0" indent="-635000" algn="l" defTabSz="825500" rtl="0" latinLnBrk="0">
        <a:lnSpc>
          <a:spcPct val="100000"/>
        </a:lnSpc>
        <a:spcBef>
          <a:spcPts val="3900"/>
        </a:spcBef>
        <a:spcAft>
          <a:spcPts val="0"/>
        </a:spcAft>
        <a:buClr>
          <a:schemeClr val="accent1">
            <a:satOff val="-4060"/>
          </a:schemeClr>
        </a:buClr>
        <a:buSzPct val="104999"/>
        <a:buFont typeface="Avenir Next"/>
        <a:buChar char="‣"/>
        <a:tabLst/>
        <a:defRPr b="0" baseline="0" cap="none" i="0" spc="0" strike="noStrike" sz="4800" u="none">
          <a:solidFill>
            <a:srgbClr val="838787"/>
          </a:solidFill>
          <a:uFillTx/>
          <a:latin typeface="Avenir Next Medium"/>
          <a:ea typeface="Avenir Next Medium"/>
          <a:cs typeface="Avenir Next Medium"/>
          <a:sym typeface="Avenir Next Medium"/>
        </a:defRPr>
      </a:lvl8pPr>
      <a:lvl9pPr marL="5715000" marR="0" indent="-635000" algn="l" defTabSz="825500" rtl="0" latinLnBrk="0">
        <a:lnSpc>
          <a:spcPct val="100000"/>
        </a:lnSpc>
        <a:spcBef>
          <a:spcPts val="3900"/>
        </a:spcBef>
        <a:spcAft>
          <a:spcPts val="0"/>
        </a:spcAft>
        <a:buClr>
          <a:schemeClr val="accent1">
            <a:satOff val="-4060"/>
          </a:schemeClr>
        </a:buClr>
        <a:buSzPct val="104999"/>
        <a:buFont typeface="Avenir Next"/>
        <a:buChar char="‣"/>
        <a:tabLst/>
        <a:defRPr b="0" baseline="0" cap="none" i="0" spc="0" strike="noStrike" sz="4800" u="none">
          <a:solidFill>
            <a:srgbClr val="838787"/>
          </a:solidFill>
          <a:uFillTx/>
          <a:latin typeface="Avenir Next Medium"/>
          <a:ea typeface="Avenir Next Medium"/>
          <a:cs typeface="Avenir Next Medium"/>
          <a:sym typeface="Avenir Next Medium"/>
        </a:defRPr>
      </a:lvl9pPr>
    </p:bodyStyle>
    <p:otherStyle>
      <a:lvl1pPr marL="0" marR="0" indent="0" algn="r" defTabSz="825500" latinLnBrk="0">
        <a:lnSpc>
          <a:spcPct val="80000"/>
        </a:lnSpc>
        <a:spcBef>
          <a:spcPts val="0"/>
        </a:spcBef>
        <a:spcAft>
          <a:spcPts val="0"/>
        </a:spcAft>
        <a:buClrTx/>
        <a:buSzTx/>
        <a:buFontTx/>
        <a:buNone/>
        <a:tabLst/>
        <a:defRPr b="0" baseline="0" cap="none" i="0" spc="0" strike="noStrike" sz="3600" u="none">
          <a:solidFill>
            <a:schemeClr val="tx1"/>
          </a:solidFill>
          <a:uFillTx/>
          <a:latin typeface="+mn-lt"/>
          <a:ea typeface="+mn-ea"/>
          <a:cs typeface="+mn-cs"/>
          <a:sym typeface="DIN Alternate"/>
        </a:defRPr>
      </a:lvl1pPr>
      <a:lvl2pPr marL="0" marR="0" indent="228600" algn="r" defTabSz="825500" latinLnBrk="0">
        <a:lnSpc>
          <a:spcPct val="80000"/>
        </a:lnSpc>
        <a:spcBef>
          <a:spcPts val="0"/>
        </a:spcBef>
        <a:spcAft>
          <a:spcPts val="0"/>
        </a:spcAft>
        <a:buClrTx/>
        <a:buSzTx/>
        <a:buFontTx/>
        <a:buNone/>
        <a:tabLst/>
        <a:defRPr b="0" baseline="0" cap="none" i="0" spc="0" strike="noStrike" sz="3600" u="none">
          <a:solidFill>
            <a:schemeClr val="tx1"/>
          </a:solidFill>
          <a:uFillTx/>
          <a:latin typeface="+mn-lt"/>
          <a:ea typeface="+mn-ea"/>
          <a:cs typeface="+mn-cs"/>
          <a:sym typeface="DIN Alternate"/>
        </a:defRPr>
      </a:lvl2pPr>
      <a:lvl3pPr marL="0" marR="0" indent="457200" algn="r" defTabSz="825500" latinLnBrk="0">
        <a:lnSpc>
          <a:spcPct val="80000"/>
        </a:lnSpc>
        <a:spcBef>
          <a:spcPts val="0"/>
        </a:spcBef>
        <a:spcAft>
          <a:spcPts val="0"/>
        </a:spcAft>
        <a:buClrTx/>
        <a:buSzTx/>
        <a:buFontTx/>
        <a:buNone/>
        <a:tabLst/>
        <a:defRPr b="0" baseline="0" cap="none" i="0" spc="0" strike="noStrike" sz="3600" u="none">
          <a:solidFill>
            <a:schemeClr val="tx1"/>
          </a:solidFill>
          <a:uFillTx/>
          <a:latin typeface="+mn-lt"/>
          <a:ea typeface="+mn-ea"/>
          <a:cs typeface="+mn-cs"/>
          <a:sym typeface="DIN Alternate"/>
        </a:defRPr>
      </a:lvl3pPr>
      <a:lvl4pPr marL="0" marR="0" indent="685800" algn="r" defTabSz="825500" latinLnBrk="0">
        <a:lnSpc>
          <a:spcPct val="80000"/>
        </a:lnSpc>
        <a:spcBef>
          <a:spcPts val="0"/>
        </a:spcBef>
        <a:spcAft>
          <a:spcPts val="0"/>
        </a:spcAft>
        <a:buClrTx/>
        <a:buSzTx/>
        <a:buFontTx/>
        <a:buNone/>
        <a:tabLst/>
        <a:defRPr b="0" baseline="0" cap="none" i="0" spc="0" strike="noStrike" sz="3600" u="none">
          <a:solidFill>
            <a:schemeClr val="tx1"/>
          </a:solidFill>
          <a:uFillTx/>
          <a:latin typeface="+mn-lt"/>
          <a:ea typeface="+mn-ea"/>
          <a:cs typeface="+mn-cs"/>
          <a:sym typeface="DIN Alternate"/>
        </a:defRPr>
      </a:lvl4pPr>
      <a:lvl5pPr marL="0" marR="0" indent="914400" algn="r" defTabSz="825500" latinLnBrk="0">
        <a:lnSpc>
          <a:spcPct val="80000"/>
        </a:lnSpc>
        <a:spcBef>
          <a:spcPts val="0"/>
        </a:spcBef>
        <a:spcAft>
          <a:spcPts val="0"/>
        </a:spcAft>
        <a:buClrTx/>
        <a:buSzTx/>
        <a:buFontTx/>
        <a:buNone/>
        <a:tabLst/>
        <a:defRPr b="0" baseline="0" cap="none" i="0" spc="0" strike="noStrike" sz="3600" u="none">
          <a:solidFill>
            <a:schemeClr val="tx1"/>
          </a:solidFill>
          <a:uFillTx/>
          <a:latin typeface="+mn-lt"/>
          <a:ea typeface="+mn-ea"/>
          <a:cs typeface="+mn-cs"/>
          <a:sym typeface="DIN Alternate"/>
        </a:defRPr>
      </a:lvl5pPr>
      <a:lvl6pPr marL="0" marR="0" indent="1143000" algn="r" defTabSz="825500" latinLnBrk="0">
        <a:lnSpc>
          <a:spcPct val="80000"/>
        </a:lnSpc>
        <a:spcBef>
          <a:spcPts val="0"/>
        </a:spcBef>
        <a:spcAft>
          <a:spcPts val="0"/>
        </a:spcAft>
        <a:buClrTx/>
        <a:buSzTx/>
        <a:buFontTx/>
        <a:buNone/>
        <a:tabLst/>
        <a:defRPr b="0" baseline="0" cap="none" i="0" spc="0" strike="noStrike" sz="3600" u="none">
          <a:solidFill>
            <a:schemeClr val="tx1"/>
          </a:solidFill>
          <a:uFillTx/>
          <a:latin typeface="+mn-lt"/>
          <a:ea typeface="+mn-ea"/>
          <a:cs typeface="+mn-cs"/>
          <a:sym typeface="DIN Alternate"/>
        </a:defRPr>
      </a:lvl6pPr>
      <a:lvl7pPr marL="0" marR="0" indent="1371600" algn="r" defTabSz="825500" latinLnBrk="0">
        <a:lnSpc>
          <a:spcPct val="80000"/>
        </a:lnSpc>
        <a:spcBef>
          <a:spcPts val="0"/>
        </a:spcBef>
        <a:spcAft>
          <a:spcPts val="0"/>
        </a:spcAft>
        <a:buClrTx/>
        <a:buSzTx/>
        <a:buFontTx/>
        <a:buNone/>
        <a:tabLst/>
        <a:defRPr b="0" baseline="0" cap="none" i="0" spc="0" strike="noStrike" sz="3600" u="none">
          <a:solidFill>
            <a:schemeClr val="tx1"/>
          </a:solidFill>
          <a:uFillTx/>
          <a:latin typeface="+mn-lt"/>
          <a:ea typeface="+mn-ea"/>
          <a:cs typeface="+mn-cs"/>
          <a:sym typeface="DIN Alternate"/>
        </a:defRPr>
      </a:lvl7pPr>
      <a:lvl8pPr marL="0" marR="0" indent="1600200" algn="r" defTabSz="825500" latinLnBrk="0">
        <a:lnSpc>
          <a:spcPct val="80000"/>
        </a:lnSpc>
        <a:spcBef>
          <a:spcPts val="0"/>
        </a:spcBef>
        <a:spcAft>
          <a:spcPts val="0"/>
        </a:spcAft>
        <a:buClrTx/>
        <a:buSzTx/>
        <a:buFontTx/>
        <a:buNone/>
        <a:tabLst/>
        <a:defRPr b="0" baseline="0" cap="none" i="0" spc="0" strike="noStrike" sz="3600" u="none">
          <a:solidFill>
            <a:schemeClr val="tx1"/>
          </a:solidFill>
          <a:uFillTx/>
          <a:latin typeface="+mn-lt"/>
          <a:ea typeface="+mn-ea"/>
          <a:cs typeface="+mn-cs"/>
          <a:sym typeface="DIN Alternate"/>
        </a:defRPr>
      </a:lvl8pPr>
      <a:lvl9pPr marL="0" marR="0" indent="1828800" algn="r" defTabSz="825500" latinLnBrk="0">
        <a:lnSpc>
          <a:spcPct val="80000"/>
        </a:lnSpc>
        <a:spcBef>
          <a:spcPts val="0"/>
        </a:spcBef>
        <a:spcAft>
          <a:spcPts val="0"/>
        </a:spcAft>
        <a:buClrTx/>
        <a:buSzTx/>
        <a:buFontTx/>
        <a:buNone/>
        <a:tabLst/>
        <a:defRPr b="0" baseline="0" cap="none" i="0" spc="0" strike="noStrike" sz="3600" u="none">
          <a:solidFill>
            <a:schemeClr val="tx1"/>
          </a:solidFill>
          <a:uFillTx/>
          <a:latin typeface="+mn-lt"/>
          <a:ea typeface="+mn-ea"/>
          <a:cs typeface="+mn-cs"/>
          <a:sym typeface="DIN Alternate"/>
        </a:defRPr>
      </a:lvl9pPr>
    </p:otherStyle>
  </p:txStyles>
</p:sldMaster>
</file>

<file path=ppt/slides/_rels/slide1.xml.rels><?xml version="1.0" encoding="UTF-8"?>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hyperlink" Target="mailto:darin@cclc.org" TargetMode="External"/></Relationships>

</file>

<file path=ppt/slides/_rels/slide10.xml.rels><?xml version="1.0" encoding="UTF-8"?>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3.xml"/><Relationship Id="rId3" Type="http://schemas.openxmlformats.org/officeDocument/2006/relationships/image" Target="../media/image1.png"/></Relationships>

</file>

<file path=ppt/slides/_rels/slide11.xml.rels><?xml version="1.0" encoding="UTF-8"?>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4.xml"/><Relationship Id="rId3" Type="http://schemas.openxmlformats.org/officeDocument/2006/relationships/image" Target="../media/image1.png"/></Relationships>

</file>

<file path=ppt/slides/_rels/slide12.xml.rels><?xml version="1.0" encoding="UTF-8"?>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5.xml"/><Relationship Id="rId3" Type="http://schemas.openxmlformats.org/officeDocument/2006/relationships/image" Target="../media/image3.png"/></Relationships>

</file>

<file path=ppt/slides/_rels/slide13.xml.rels><?xml version="1.0" encoding="UTF-8"?>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6.xml"/><Relationship Id="rId3" Type="http://schemas.openxmlformats.org/officeDocument/2006/relationships/image" Target="../media/image3.png"/></Relationships>

</file>

<file path=ppt/slides/_rels/slide14.xml.rels><?xml version="1.0" encoding="UTF-8"?>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7.xml"/><Relationship Id="rId3" Type="http://schemas.openxmlformats.org/officeDocument/2006/relationships/image" Target="../media/image3.png"/></Relationships>

</file>

<file path=ppt/slides/_rels/slide15.xml.rels><?xml version="1.0" encoding="UTF-8"?>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8.xml"/><Relationship Id="rId3" Type="http://schemas.openxmlformats.org/officeDocument/2006/relationships/image" Target="../media/image3.png"/></Relationships>

</file>

<file path=ppt/slides/_rels/slide16.xml.rels><?xml version="1.0" encoding="UTF-8"?>
<Relationships xmlns="http://schemas.openxmlformats.org/package/2006/relationships"><Relationship Id="rId1" Type="http://schemas.openxmlformats.org/officeDocument/2006/relationships/slideLayout" Target="../slideLayouts/slideLayout15.xml"/></Relationships>

</file>

<file path=ppt/slides/_rels/slide17.xml.rels><?xml version="1.0" encoding="UTF-8"?>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9.xml"/><Relationship Id="rId3" Type="http://schemas.openxmlformats.org/officeDocument/2006/relationships/image" Target="../media/image3.png"/></Relationships>

</file>

<file path=ppt/slides/_rels/slide18.xml.rels><?xml version="1.0" encoding="UTF-8"?>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image" Target="../media/image2.png"/></Relationships>

</file>

<file path=ppt/slides/_rels/slide19.xml.rels><?xml version="1.0" encoding="UTF-8"?>
<Relationships xmlns="http://schemas.openxmlformats.org/package/2006/relationships"><Relationship Id="rId1" Type="http://schemas.openxmlformats.org/officeDocument/2006/relationships/slideLayout" Target="../slideLayouts/slideLayout15.xml"/></Relationships>

</file>

<file path=ppt/slides/_rels/slide2.xml.rels><?xml version="1.0" encoding="UTF-8"?>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image" Target="../media/image1.jpeg"/></Relationships>

</file>

<file path=ppt/slides/_rels/slide20.xml.rels><?xml version="1.0" encoding="UTF-8"?>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image" Target="../media/image2.jpeg"/></Relationships>

</file>

<file path=ppt/slides/_rels/slide21.xml.rels><?xml version="1.0" encoding="UTF-8"?>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10.xml"/><Relationship Id="rId3" Type="http://schemas.openxmlformats.org/officeDocument/2006/relationships/image" Target="../media/image4.png"/></Relationships>

</file>

<file path=ppt/slides/_rels/slide22.xml.rels><?xml version="1.0" encoding="UTF-8"?>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11.xml"/><Relationship Id="rId3" Type="http://schemas.openxmlformats.org/officeDocument/2006/relationships/image" Target="../media/image2.png"/></Relationships>

</file>

<file path=ppt/slides/_rels/slide23.xml.rels><?xml version="1.0" encoding="UTF-8"?>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12.xml"/><Relationship Id="rId3" Type="http://schemas.openxmlformats.org/officeDocument/2006/relationships/image" Target="../media/image4.png"/></Relationships>

</file>

<file path=ppt/slides/_rels/slide24.xml.rels><?xml version="1.0" encoding="UTF-8"?>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13.xml"/><Relationship Id="rId3" Type="http://schemas.openxmlformats.org/officeDocument/2006/relationships/image" Target="../media/image4.png"/></Relationships>

</file>

<file path=ppt/slides/_rels/slide25.xml.rels><?xml version="1.0" encoding="UTF-8"?>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14.xml"/></Relationships>

</file>

<file path=ppt/slides/_rels/slide26.xml.rels><?xml version="1.0" encoding="UTF-8"?>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15.xml"/><Relationship Id="rId3" Type="http://schemas.openxmlformats.org/officeDocument/2006/relationships/image" Target="../media/image4.png"/></Relationships>

</file>

<file path=ppt/slides/_rels/slide27.xml.rels><?xml version="1.0" encoding="UTF-8"?>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16.xml"/><Relationship Id="rId3" Type="http://schemas.openxmlformats.org/officeDocument/2006/relationships/image" Target="../media/image4.png"/><Relationship Id="rId4" Type="http://schemas.openxmlformats.org/officeDocument/2006/relationships/image" Target="../media/image5.png"/><Relationship Id="rId5" Type="http://schemas.openxmlformats.org/officeDocument/2006/relationships/image" Target="../media/image6.png"/></Relationships>

</file>

<file path=ppt/slides/_rels/slide28.xml.rels><?xml version="1.0" encoding="UTF-8"?>
<Relationships xmlns="http://schemas.openxmlformats.org/package/2006/relationships"><Relationship Id="rId1" Type="http://schemas.openxmlformats.org/officeDocument/2006/relationships/slideLayout" Target="../slideLayouts/slideLayout15.xml"/></Relationships>

</file>

<file path=ppt/slides/_rels/slide29.xml.rels><?xml version="1.0" encoding="UTF-8"?>
<Relationships xmlns="http://schemas.openxmlformats.org/package/2006/relationships"><Relationship Id="rId1" Type="http://schemas.openxmlformats.org/officeDocument/2006/relationships/slideLayout" Target="../slideLayouts/slideLayout15.xml"/></Relationships>

</file>

<file path=ppt/slides/_rels/slide3.xml.rels><?xml version="1.0" encoding="UTF-8"?>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1.xml"/></Relationships>

</file>

<file path=ppt/slides/_rels/slide4.xml.rels><?xml version="1.0" encoding="UTF-8"?>
<Relationships xmlns="http://schemas.openxmlformats.org/package/2006/relationships"><Relationship Id="rId1" Type="http://schemas.openxmlformats.org/officeDocument/2006/relationships/slideLayout" Target="../slideLayouts/slideLayout15.xml"/></Relationships>

</file>

<file path=ppt/slides/_rels/slide5.xml.rels><?xml version="1.0" encoding="UTF-8"?>
<Relationships xmlns="http://schemas.openxmlformats.org/package/2006/relationships"><Relationship Id="rId1" Type="http://schemas.openxmlformats.org/officeDocument/2006/relationships/slideLayout" Target="../slideLayouts/slideLayout15.xml"/></Relationships>

</file>

<file path=ppt/slides/_rels/slide6.xml.rels><?xml version="1.0" encoding="UTF-8"?>
<Relationships xmlns="http://schemas.openxmlformats.org/package/2006/relationships"><Relationship Id="rId1" Type="http://schemas.openxmlformats.org/officeDocument/2006/relationships/slideLayout" Target="../slideLayouts/slideLayout15.xml"/></Relationships>

</file>

<file path=ppt/slides/_rels/slide7.xml.rels><?xml version="1.0" encoding="UTF-8"?>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image" Target="../media/image1.png"/></Relationships>

</file>

<file path=ppt/slides/_rels/slide8.xml.rels><?xml version="1.0" encoding="UTF-8"?>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2.xml"/><Relationship Id="rId3" Type="http://schemas.openxmlformats.org/officeDocument/2006/relationships/image" Target="../media/image2.png"/></Relationships>

</file>

<file path=ppt/slides/_rels/slide9.xml.rels><?xml version="1.0" encoding="UTF-8"?>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bg>
      <p:bgPr>
        <a:solidFill>
          <a:srgbClr val="185780"/>
        </a:solidFill>
      </p:bgPr>
    </p:bg>
    <p:spTree>
      <p:nvGrpSpPr>
        <p:cNvPr id="1" name=""/>
        <p:cNvGrpSpPr/>
        <p:nvPr/>
      </p:nvGrpSpPr>
      <p:grpSpPr>
        <a:xfrm>
          <a:off x="0" y="0"/>
          <a:ext cx="0" cy="0"/>
          <a:chOff x="0" y="0"/>
          <a:chExt cx="0" cy="0"/>
        </a:xfrm>
      </p:grpSpPr>
      <p:grpSp>
        <p:nvGrpSpPr>
          <p:cNvPr id="176" name="Group"/>
          <p:cNvGrpSpPr/>
          <p:nvPr/>
        </p:nvGrpSpPr>
        <p:grpSpPr>
          <a:xfrm>
            <a:off x="1862922" y="1101420"/>
            <a:ext cx="14880833" cy="5988200"/>
            <a:chOff x="0" y="0"/>
            <a:chExt cx="14880832" cy="5988198"/>
          </a:xfrm>
        </p:grpSpPr>
        <p:grpSp>
          <p:nvGrpSpPr>
            <p:cNvPr id="169" name="Group"/>
            <p:cNvGrpSpPr/>
            <p:nvPr/>
          </p:nvGrpSpPr>
          <p:grpSpPr>
            <a:xfrm>
              <a:off x="0" y="908986"/>
              <a:ext cx="14880833" cy="5079213"/>
              <a:chOff x="0" y="0"/>
              <a:chExt cx="14880833" cy="5079212"/>
            </a:xfrm>
          </p:grpSpPr>
          <p:sp>
            <p:nvSpPr>
              <p:cNvPr id="166" name="Shape"/>
              <p:cNvSpPr/>
              <p:nvPr/>
            </p:nvSpPr>
            <p:spPr>
              <a:xfrm>
                <a:off x="-1" y="-1"/>
                <a:ext cx="6414413" cy="507921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10696" y="21600"/>
                    </a:lnTo>
                    <a:lnTo>
                      <a:pt x="21600" y="21600"/>
                    </a:lnTo>
                    <a:lnTo>
                      <a:pt x="10962" y="117"/>
                    </a:lnTo>
                    <a:lnTo>
                      <a:pt x="0" y="0"/>
                    </a:lnTo>
                    <a:close/>
                  </a:path>
                </a:pathLst>
              </a:custGeom>
              <a:solidFill>
                <a:srgbClr val="CCCCCC">
                  <a:alpha val="20368"/>
                </a:srgbClr>
              </a:solidFill>
              <a:ln w="12700" cap="flat">
                <a:noFill/>
                <a:miter lim="400000"/>
              </a:ln>
              <a:effectLst/>
            </p:spPr>
            <p:txBody>
              <a:bodyPr wrap="square" lIns="50800" tIns="50800" rIns="50800" bIns="50800" numCol="1" anchor="ctr">
                <a:noAutofit/>
              </a:bodyPr>
              <a:lstStyle/>
              <a:p>
                <a:pPr algn="ctr">
                  <a:lnSpc>
                    <a:spcPct val="80000"/>
                  </a:lnSpc>
                  <a:spcBef>
                    <a:spcPts val="0"/>
                  </a:spcBef>
                  <a:defRPr cap="all" sz="4000">
                    <a:latin typeface="+mn-lt"/>
                    <a:ea typeface="+mn-ea"/>
                    <a:cs typeface="+mn-cs"/>
                    <a:sym typeface="DIN Condensed"/>
                  </a:defRPr>
                </a:pPr>
              </a:p>
            </p:txBody>
          </p:sp>
          <p:sp>
            <p:nvSpPr>
              <p:cNvPr id="167" name="Shape"/>
              <p:cNvSpPr/>
              <p:nvPr/>
            </p:nvSpPr>
            <p:spPr>
              <a:xfrm>
                <a:off x="4233210" y="-1"/>
                <a:ext cx="6414413" cy="507921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10696" y="21600"/>
                    </a:lnTo>
                    <a:lnTo>
                      <a:pt x="21600" y="21600"/>
                    </a:lnTo>
                    <a:lnTo>
                      <a:pt x="10962" y="117"/>
                    </a:lnTo>
                    <a:lnTo>
                      <a:pt x="0" y="0"/>
                    </a:lnTo>
                    <a:close/>
                  </a:path>
                </a:pathLst>
              </a:custGeom>
              <a:solidFill>
                <a:srgbClr val="CCCCCC">
                  <a:alpha val="20000"/>
                </a:srgbClr>
              </a:solidFill>
              <a:ln w="12700" cap="flat">
                <a:noFill/>
                <a:miter lim="400000"/>
              </a:ln>
              <a:effectLst/>
            </p:spPr>
            <p:txBody>
              <a:bodyPr wrap="square" lIns="50800" tIns="50800" rIns="50800" bIns="50800" numCol="1" anchor="ctr">
                <a:noAutofit/>
              </a:bodyPr>
              <a:lstStyle/>
              <a:p>
                <a:pPr algn="ctr">
                  <a:lnSpc>
                    <a:spcPct val="80000"/>
                  </a:lnSpc>
                  <a:spcBef>
                    <a:spcPts val="0"/>
                  </a:spcBef>
                  <a:defRPr cap="all" sz="4000">
                    <a:latin typeface="+mn-lt"/>
                    <a:ea typeface="+mn-ea"/>
                    <a:cs typeface="+mn-cs"/>
                    <a:sym typeface="DIN Condensed"/>
                  </a:defRPr>
                </a:pPr>
              </a:p>
            </p:txBody>
          </p:sp>
          <p:sp>
            <p:nvSpPr>
              <p:cNvPr id="168" name="Shape"/>
              <p:cNvSpPr/>
              <p:nvPr/>
            </p:nvSpPr>
            <p:spPr>
              <a:xfrm>
                <a:off x="8466421" y="-1"/>
                <a:ext cx="6414413" cy="507921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10696" y="21600"/>
                    </a:lnTo>
                    <a:lnTo>
                      <a:pt x="21600" y="21600"/>
                    </a:lnTo>
                    <a:lnTo>
                      <a:pt x="10962" y="117"/>
                    </a:lnTo>
                    <a:lnTo>
                      <a:pt x="0" y="0"/>
                    </a:lnTo>
                    <a:close/>
                  </a:path>
                </a:pathLst>
              </a:custGeom>
              <a:solidFill>
                <a:srgbClr val="CCCCCC">
                  <a:alpha val="20000"/>
                </a:srgbClr>
              </a:solidFill>
              <a:ln w="12700" cap="flat">
                <a:noFill/>
                <a:miter lim="400000"/>
              </a:ln>
              <a:effectLst/>
            </p:spPr>
            <p:txBody>
              <a:bodyPr wrap="square" lIns="50800" tIns="50800" rIns="50800" bIns="50800" numCol="1" anchor="ctr">
                <a:noAutofit/>
              </a:bodyPr>
              <a:lstStyle/>
              <a:p>
                <a:pPr algn="ctr">
                  <a:lnSpc>
                    <a:spcPct val="80000"/>
                  </a:lnSpc>
                  <a:spcBef>
                    <a:spcPts val="0"/>
                  </a:spcBef>
                  <a:defRPr cap="all" sz="4000">
                    <a:latin typeface="+mn-lt"/>
                    <a:ea typeface="+mn-ea"/>
                    <a:cs typeface="+mn-cs"/>
                    <a:sym typeface="DIN Condensed"/>
                  </a:defRPr>
                </a:pPr>
              </a:p>
            </p:txBody>
          </p:sp>
        </p:grpSp>
        <p:sp>
          <p:nvSpPr>
            <p:cNvPr id="170" name="observation"/>
            <p:cNvSpPr txBox="1"/>
            <p:nvPr/>
          </p:nvSpPr>
          <p:spPr>
            <a:xfrm>
              <a:off x="3902419" y="5317980"/>
              <a:ext cx="2056173" cy="648062"/>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ctr">
              <a:noAutofit/>
            </a:bodyPr>
            <a:lstStyle>
              <a:lvl1pPr>
                <a:defRPr sz="2800">
                  <a:solidFill>
                    <a:srgbClr val="90CCF0"/>
                  </a:solidFill>
                </a:defRPr>
              </a:lvl1pPr>
            </a:lstStyle>
            <a:p>
              <a:pPr/>
              <a:r>
                <a:t>observation</a:t>
              </a:r>
            </a:p>
          </p:txBody>
        </p:sp>
        <p:sp>
          <p:nvSpPr>
            <p:cNvPr id="171" name="TEACHING"/>
            <p:cNvSpPr txBox="1"/>
            <p:nvPr/>
          </p:nvSpPr>
          <p:spPr>
            <a:xfrm>
              <a:off x="684206" y="0"/>
              <a:ext cx="12499262" cy="3472944"/>
            </a:xfrm>
            <a:prstGeom prst="rect">
              <a:avLst/>
            </a:prstGeom>
            <a:noFill/>
            <a:ln w="12700" cap="flat">
              <a:noFill/>
              <a:miter lim="400000"/>
            </a:ln>
            <a:effectLst>
              <a:outerShdw sx="100000" sy="100000" kx="0" ky="0" algn="b" rotWithShape="0" blurRad="50800" dist="111528" dir="2699427">
                <a:srgbClr val="000000">
                  <a:alpha val="50000"/>
                </a:srgbClr>
              </a:outerShdw>
            </a:effectLst>
            <a:extLst>
              <a:ext uri="{C572A759-6A51-4108-AA02-DFA0A04FC94B}">
                <ma14:wrappingTextBoxFlag xmlns:ma14="http://schemas.microsoft.com/office/mac/drawingml/2011/main" val="1"/>
              </a:ext>
            </a:extLst>
          </p:spPr>
          <p:txBody>
            <a:bodyPr wrap="square" lIns="50800" tIns="50800" rIns="50800" bIns="50800" numCol="1" anchor="ctr">
              <a:noAutofit/>
            </a:bodyPr>
            <a:lstStyle>
              <a:lvl1pPr>
                <a:defRPr b="1" sz="17300">
                  <a:solidFill>
                    <a:srgbClr val="90CCF0"/>
                  </a:solidFill>
                  <a:latin typeface="Avenir Next"/>
                  <a:ea typeface="Avenir Next"/>
                  <a:cs typeface="Avenir Next"/>
                  <a:sym typeface="Avenir Next"/>
                </a:defRPr>
              </a:lvl1pPr>
            </a:lstStyle>
            <a:p>
              <a:pPr/>
              <a:r>
                <a:t>TEACHING </a:t>
              </a:r>
            </a:p>
          </p:txBody>
        </p:sp>
        <p:sp>
          <p:nvSpPr>
            <p:cNvPr id="172" name="INDUCTIVE METHOD"/>
            <p:cNvSpPr txBox="1"/>
            <p:nvPr/>
          </p:nvSpPr>
          <p:spPr>
            <a:xfrm>
              <a:off x="1765013" y="3015365"/>
              <a:ext cx="12547454" cy="1994036"/>
            </a:xfrm>
            <a:prstGeom prst="rect">
              <a:avLst/>
            </a:prstGeom>
            <a:noFill/>
            <a:ln w="12700" cap="flat">
              <a:noFill/>
              <a:miter lim="400000"/>
            </a:ln>
            <a:effectLst>
              <a:outerShdw sx="100000" sy="100000" kx="0" ky="0" algn="b" rotWithShape="0" blurRad="25400" dist="78701" dir="2700000">
                <a:srgbClr val="000000">
                  <a:alpha val="50000"/>
                </a:srgbClr>
              </a:outerShdw>
            </a:effectLst>
            <a:extLst>
              <a:ext uri="{C572A759-6A51-4108-AA02-DFA0A04FC94B}">
                <ma14:wrappingTextBoxFlag xmlns:ma14="http://schemas.microsoft.com/office/mac/drawingml/2011/main" val="1"/>
              </a:ext>
            </a:extLst>
          </p:spPr>
          <p:txBody>
            <a:bodyPr wrap="square" lIns="50800" tIns="50800" rIns="50800" bIns="50800" numCol="1" anchor="ctr">
              <a:noAutofit/>
            </a:bodyPr>
            <a:lstStyle>
              <a:lvl1pPr>
                <a:defRPr sz="9800">
                  <a:solidFill>
                    <a:srgbClr val="FFFFFF"/>
                  </a:solidFill>
                  <a:latin typeface="Avenir Next"/>
                  <a:ea typeface="Avenir Next"/>
                  <a:cs typeface="Avenir Next"/>
                  <a:sym typeface="Avenir Next"/>
                </a:defRPr>
              </a:lvl1pPr>
            </a:lstStyle>
            <a:p>
              <a:pPr/>
              <a:r>
                <a:t>INDUCTIVE METHOD</a:t>
              </a:r>
            </a:p>
          </p:txBody>
        </p:sp>
        <p:sp>
          <p:nvSpPr>
            <p:cNvPr id="173" name="using the"/>
            <p:cNvSpPr txBox="1"/>
            <p:nvPr/>
          </p:nvSpPr>
          <p:spPr>
            <a:xfrm>
              <a:off x="555752" y="2270719"/>
              <a:ext cx="4473047" cy="1488880"/>
            </a:xfrm>
            <a:prstGeom prst="rect">
              <a:avLst/>
            </a:prstGeom>
            <a:noFill/>
            <a:ln w="12700" cap="flat">
              <a:noFill/>
              <a:miter lim="400000"/>
            </a:ln>
            <a:effectLst>
              <a:outerShdw sx="100000" sy="100000" kx="0" ky="0" algn="b" rotWithShape="0" blurRad="0" dist="59945" dir="2700000">
                <a:srgbClr val="000000">
                  <a:alpha val="50000"/>
                </a:srgbClr>
              </a:outerShdw>
            </a:effectLst>
            <a:extLst>
              <a:ext uri="{C572A759-6A51-4108-AA02-DFA0A04FC94B}">
                <ma14:wrappingTextBoxFlag xmlns:ma14="http://schemas.microsoft.com/office/mac/drawingml/2011/main" val="1"/>
              </a:ext>
            </a:extLst>
          </p:spPr>
          <p:txBody>
            <a:bodyPr wrap="square" lIns="50800" tIns="50800" rIns="50800" bIns="50800" numCol="1" anchor="ctr">
              <a:noAutofit/>
            </a:bodyPr>
            <a:lstStyle>
              <a:lvl1pPr>
                <a:defRPr sz="9800">
                  <a:solidFill>
                    <a:srgbClr val="CCCCCC"/>
                  </a:solidFill>
                  <a:latin typeface="Brush Script Std"/>
                  <a:ea typeface="Brush Script Std"/>
                  <a:cs typeface="Brush Script Std"/>
                  <a:sym typeface="Brush Script Std"/>
                </a:defRPr>
              </a:lvl1pPr>
            </a:lstStyle>
            <a:p>
              <a:pPr/>
              <a:r>
                <a:t>using the</a:t>
              </a:r>
            </a:p>
          </p:txBody>
        </p:sp>
        <p:sp>
          <p:nvSpPr>
            <p:cNvPr id="174" name="interpretation"/>
            <p:cNvSpPr txBox="1"/>
            <p:nvPr/>
          </p:nvSpPr>
          <p:spPr>
            <a:xfrm>
              <a:off x="7838539" y="5317980"/>
              <a:ext cx="2357954" cy="648062"/>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ctr">
              <a:noAutofit/>
            </a:bodyPr>
            <a:lstStyle>
              <a:lvl1pPr>
                <a:defRPr sz="2800">
                  <a:solidFill>
                    <a:srgbClr val="90CCF0"/>
                  </a:solidFill>
                </a:defRPr>
              </a:lvl1pPr>
            </a:lstStyle>
            <a:p>
              <a:pPr/>
              <a:r>
                <a:t>interpretation</a:t>
              </a:r>
            </a:p>
          </p:txBody>
        </p:sp>
        <p:sp>
          <p:nvSpPr>
            <p:cNvPr id="175" name="application"/>
            <p:cNvSpPr txBox="1"/>
            <p:nvPr/>
          </p:nvSpPr>
          <p:spPr>
            <a:xfrm>
              <a:off x="12439557" y="5317980"/>
              <a:ext cx="1948293" cy="648062"/>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ctr">
              <a:noAutofit/>
            </a:bodyPr>
            <a:lstStyle>
              <a:lvl1pPr>
                <a:defRPr sz="2800">
                  <a:solidFill>
                    <a:srgbClr val="90CCF0"/>
                  </a:solidFill>
                </a:defRPr>
              </a:lvl1pPr>
            </a:lstStyle>
            <a:p>
              <a:pPr/>
              <a:r>
                <a:t>application</a:t>
              </a:r>
            </a:p>
          </p:txBody>
        </p:sp>
      </p:grpSp>
      <p:sp>
        <p:nvSpPr>
          <p:cNvPr id="177" name="WELCOME"/>
          <p:cNvSpPr txBox="1"/>
          <p:nvPr/>
        </p:nvSpPr>
        <p:spPr>
          <a:xfrm>
            <a:off x="5623560" y="8061069"/>
            <a:ext cx="13136881" cy="35687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i="1" sz="20000">
                <a:solidFill>
                  <a:srgbClr val="FFFFFF"/>
                </a:solidFill>
                <a:latin typeface="Avenir Next"/>
                <a:ea typeface="Avenir Next"/>
                <a:cs typeface="Avenir Next"/>
                <a:sym typeface="Avenir Next"/>
              </a:defRPr>
            </a:lvl1pPr>
          </a:lstStyle>
          <a:p>
            <a:pPr/>
            <a:r>
              <a:t>WELCOME</a:t>
            </a:r>
          </a:p>
        </p:txBody>
      </p:sp>
      <p:sp>
        <p:nvSpPr>
          <p:cNvPr id="178" name="Darin DeVore - darin@cclc.org…"/>
          <p:cNvSpPr txBox="1"/>
          <p:nvPr/>
        </p:nvSpPr>
        <p:spPr>
          <a:xfrm>
            <a:off x="14897096" y="11246662"/>
            <a:ext cx="8255459" cy="16002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a:lnSpc>
                <a:spcPct val="70000"/>
              </a:lnSpc>
              <a:spcBef>
                <a:spcPts val="1600"/>
              </a:spcBef>
              <a:defRPr b="1" i="1" sz="4400">
                <a:solidFill>
                  <a:srgbClr val="A6AAA9"/>
                </a:solidFill>
                <a:latin typeface="Avenir Next"/>
                <a:ea typeface="Avenir Next"/>
                <a:cs typeface="Avenir Next"/>
                <a:sym typeface="Avenir Next"/>
              </a:defRPr>
            </a:pPr>
            <a:r>
              <a:t>Darin DeVore - </a:t>
            </a:r>
            <a:r>
              <a:rPr u="sng">
                <a:hlinkClick r:id="rId2" invalidUrl="" action="" tgtFrame="" tooltip="" history="1" highlightClick="0" endSnd="0"/>
              </a:rPr>
              <a:t>darin@cclc.org</a:t>
            </a:r>
          </a:p>
          <a:p>
            <a:pPr>
              <a:lnSpc>
                <a:spcPct val="70000"/>
              </a:lnSpc>
              <a:spcBef>
                <a:spcPts val="1600"/>
              </a:spcBef>
              <a:defRPr b="1" i="1" sz="4400">
                <a:solidFill>
                  <a:srgbClr val="A6AAA9"/>
                </a:solidFill>
                <a:latin typeface="Avenir Next"/>
                <a:ea typeface="Avenir Next"/>
                <a:cs typeface="Avenir Next"/>
                <a:sym typeface="Avenir Next"/>
              </a:defRPr>
            </a:pPr>
            <a:r>
              <a:t>Calvary Chapel Laguna Creek</a:t>
            </a:r>
          </a:p>
        </p:txBody>
      </p:sp>
    </p:spTree>
  </p:cSld>
  <p:clrMapOvr>
    <a:masterClrMapping/>
  </p:clrMapOvr>
  <p:transition xmlns:p14="http://schemas.microsoft.com/office/powerpoint/2010/main" spd="med" advClick="1"/>
  <p:timing>
    <p:tnLst>
      <p:par>
        <p:cTn id="1" nodeType="tmRoot" restart="never" dur="indefinite" fill="hold">
          <p:childTnLst>
            <p:seq concurrent="1" prevAc="none" nextAc="seek">
              <p:cTn id="2" nodeType="mainSeq" dur="indefinite" fill="hold">
                <p:childTnLst>
                  <p:par>
                    <p:cTn id="3" fill="hold">
                      <p:stCondLst>
                        <p:cond delay="indefinite"/>
                      </p:stCondLst>
                      <p:childTnLst>
                        <p:par>
                          <p:cTn id="4" fill="hold">
                            <p:stCondLst>
                              <p:cond delay="0"/>
                            </p:stCondLst>
                            <p:childTnLst>
                              <p:par>
                                <p:cTn id="5" presetClass="entr" nodeType="clickEffect" presetSubtype="2" presetID="2" grpId="1" fill="hold">
                                  <p:stCondLst>
                                    <p:cond delay="0"/>
                                  </p:stCondLst>
                                  <p:iterate type="el" backwards="0">
                                    <p:tmAbs val="0"/>
                                  </p:iterate>
                                  <p:childTnLst>
                                    <p:set>
                                      <p:cBhvr>
                                        <p:cTn id="6" fill="hold"/>
                                        <p:tgtEl>
                                          <p:spTgt spid="178"/>
                                        </p:tgtEl>
                                        <p:attrNameLst>
                                          <p:attrName>style.visibility</p:attrName>
                                        </p:attrNameLst>
                                      </p:cBhvr>
                                      <p:to>
                                        <p:strVal val="visible"/>
                                      </p:to>
                                    </p:set>
                                    <p:anim calcmode="lin" valueType="num">
                                      <p:cBhvr>
                                        <p:cTn id="7" dur="1000" fill="hold"/>
                                        <p:tgtEl>
                                          <p:spTgt spid="178"/>
                                        </p:tgtEl>
                                        <p:attrNameLst>
                                          <p:attrName>ppt_x</p:attrName>
                                        </p:attrNameLst>
                                      </p:cBhvr>
                                      <p:tavLst>
                                        <p:tav tm="0">
                                          <p:val>
                                            <p:strVal val="1+#ppt_w/2"/>
                                          </p:val>
                                        </p:tav>
                                        <p:tav tm="100000">
                                          <p:val>
                                            <p:strVal val="#ppt_x"/>
                                          </p:val>
                                        </p:tav>
                                      </p:tavLst>
                                    </p:anim>
                                    <p:anim calcmode="lin" valueType="num">
                                      <p:cBhvr>
                                        <p:cTn id="8" dur="1000" fill="hold"/>
                                        <p:tgtEl>
                                          <p:spTgt spid="17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bldLst>
      <p:bldP build="whole" bldLvl="1" animBg="1" rev="0" advAuto="0" spid="178" grpId="1"/>
    </p:bldLst>
  </p:timing>
</p:sld>
</file>

<file path=ppt/slides/slide10.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bg>
      <p:bgPr>
        <a:solidFill>
          <a:srgbClr val="185780"/>
        </a:solidFill>
      </p:bgPr>
    </p:bg>
    <p:spTree>
      <p:nvGrpSpPr>
        <p:cNvPr id="1" name=""/>
        <p:cNvGrpSpPr/>
        <p:nvPr/>
      </p:nvGrpSpPr>
      <p:grpSpPr>
        <a:xfrm>
          <a:off x="0" y="0"/>
          <a:ext cx="0" cy="0"/>
          <a:chOff x="0" y="0"/>
          <a:chExt cx="0" cy="0"/>
        </a:xfrm>
      </p:grpSpPr>
      <p:sp>
        <p:nvSpPr>
          <p:cNvPr id="275" name="Open in prayer"/>
          <p:cNvSpPr txBox="1"/>
          <p:nvPr/>
        </p:nvSpPr>
        <p:spPr>
          <a:xfrm>
            <a:off x="2694324" y="2825550"/>
            <a:ext cx="12072601" cy="12319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nSpc>
                <a:spcPct val="80000"/>
              </a:lnSpc>
              <a:defRPr b="1" i="1" sz="6500">
                <a:solidFill>
                  <a:srgbClr val="FFFFFF"/>
                </a:solidFill>
                <a:latin typeface="Avenir Next"/>
                <a:ea typeface="Avenir Next"/>
                <a:cs typeface="Avenir Next"/>
                <a:sym typeface="Avenir Next"/>
              </a:defRPr>
            </a:lvl1pPr>
          </a:lstStyle>
          <a:p>
            <a:pPr/>
            <a:r>
              <a:t>Open in prayer</a:t>
            </a:r>
          </a:p>
        </p:txBody>
      </p:sp>
      <p:sp>
        <p:nvSpPr>
          <p:cNvPr id="276" name="Give context if needed"/>
          <p:cNvSpPr txBox="1"/>
          <p:nvPr/>
        </p:nvSpPr>
        <p:spPr>
          <a:xfrm>
            <a:off x="2694324" y="4214144"/>
            <a:ext cx="12072601" cy="12319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nSpc>
                <a:spcPct val="80000"/>
              </a:lnSpc>
              <a:defRPr b="1" i="1" sz="6500">
                <a:solidFill>
                  <a:srgbClr val="FFFFFF"/>
                </a:solidFill>
                <a:latin typeface="Avenir Next"/>
                <a:ea typeface="Avenir Next"/>
                <a:cs typeface="Avenir Next"/>
                <a:sym typeface="Avenir Next"/>
              </a:defRPr>
            </a:lvl1pPr>
          </a:lstStyle>
          <a:p>
            <a:pPr/>
            <a:r>
              <a:t>Give context if needed</a:t>
            </a:r>
          </a:p>
        </p:txBody>
      </p:sp>
      <p:sp>
        <p:nvSpPr>
          <p:cNvPr id="277" name="Read a small section"/>
          <p:cNvSpPr txBox="1"/>
          <p:nvPr/>
        </p:nvSpPr>
        <p:spPr>
          <a:xfrm>
            <a:off x="2694324" y="5602739"/>
            <a:ext cx="12072601" cy="12319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nSpc>
                <a:spcPct val="80000"/>
              </a:lnSpc>
              <a:defRPr b="1" i="1" sz="6500">
                <a:solidFill>
                  <a:srgbClr val="FFFFFF"/>
                </a:solidFill>
                <a:latin typeface="Avenir Next"/>
                <a:ea typeface="Avenir Next"/>
                <a:cs typeface="Avenir Next"/>
                <a:sym typeface="Avenir Next"/>
              </a:defRPr>
            </a:lvl1pPr>
          </a:lstStyle>
          <a:p>
            <a:pPr/>
            <a:r>
              <a:t>Read a small section</a:t>
            </a:r>
          </a:p>
        </p:txBody>
      </p:sp>
      <p:sp>
        <p:nvSpPr>
          <p:cNvPr id="278" name="Start asking questions"/>
          <p:cNvSpPr txBox="1"/>
          <p:nvPr/>
        </p:nvSpPr>
        <p:spPr>
          <a:xfrm>
            <a:off x="2694324" y="6991333"/>
            <a:ext cx="12072601" cy="12319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nSpc>
                <a:spcPct val="80000"/>
              </a:lnSpc>
              <a:defRPr b="1" i="1" sz="6500">
                <a:solidFill>
                  <a:srgbClr val="FFFFFF"/>
                </a:solidFill>
                <a:latin typeface="Avenir Next"/>
                <a:ea typeface="Avenir Next"/>
                <a:cs typeface="Avenir Next"/>
                <a:sym typeface="Avenir Next"/>
              </a:defRPr>
            </a:lvl1pPr>
          </a:lstStyle>
          <a:p>
            <a:pPr/>
            <a:r>
              <a:t>Start asking questions</a:t>
            </a:r>
          </a:p>
        </p:txBody>
      </p:sp>
      <p:pic>
        <p:nvPicPr>
          <p:cNvPr id="279" name="Matthew 14.13-21 Whole page.png" descr="Matthew 14.13-21 Whole page.png"/>
          <p:cNvPicPr>
            <a:picLocks noChangeAspect="1"/>
          </p:cNvPicPr>
          <p:nvPr/>
        </p:nvPicPr>
        <p:blipFill>
          <a:blip r:embed="rId3">
            <a:extLst/>
          </a:blip>
          <a:stretch>
            <a:fillRect/>
          </a:stretch>
        </p:blipFill>
        <p:spPr>
          <a:xfrm>
            <a:off x="14937185" y="778364"/>
            <a:ext cx="8632979" cy="11146377"/>
          </a:xfrm>
          <a:prstGeom prst="rect">
            <a:avLst/>
          </a:prstGeom>
          <a:ln w="12700">
            <a:miter lim="400000"/>
          </a:ln>
        </p:spPr>
      </p:pic>
      <p:sp>
        <p:nvSpPr>
          <p:cNvPr id="280" name="LESSON PLAN:"/>
          <p:cNvSpPr txBox="1"/>
          <p:nvPr/>
        </p:nvSpPr>
        <p:spPr>
          <a:xfrm>
            <a:off x="1198178" y="1182956"/>
            <a:ext cx="12072601" cy="14859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nSpc>
                <a:spcPct val="80000"/>
              </a:lnSpc>
              <a:defRPr b="1" i="1" sz="8000">
                <a:solidFill>
                  <a:srgbClr val="90CBF0"/>
                </a:solidFill>
                <a:latin typeface="Avenir Next"/>
                <a:ea typeface="Avenir Next"/>
                <a:cs typeface="Avenir Next"/>
                <a:sym typeface="Avenir Next"/>
              </a:defRPr>
            </a:lvl1pPr>
          </a:lstStyle>
          <a:p>
            <a:pPr/>
            <a:r>
              <a:t>LESSON PLAN:</a:t>
            </a:r>
          </a:p>
        </p:txBody>
      </p:sp>
      <p:sp>
        <p:nvSpPr>
          <p:cNvPr id="281" name="Repeat"/>
          <p:cNvSpPr txBox="1"/>
          <p:nvPr/>
        </p:nvSpPr>
        <p:spPr>
          <a:xfrm>
            <a:off x="2694324" y="8379928"/>
            <a:ext cx="12072601" cy="12319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nSpc>
                <a:spcPct val="80000"/>
              </a:lnSpc>
              <a:defRPr b="1" i="1" sz="6500">
                <a:solidFill>
                  <a:srgbClr val="FFFFFF"/>
                </a:solidFill>
                <a:latin typeface="Avenir Next"/>
                <a:ea typeface="Avenir Next"/>
                <a:cs typeface="Avenir Next"/>
                <a:sym typeface="Avenir Next"/>
              </a:defRPr>
            </a:lvl1pPr>
          </a:lstStyle>
          <a:p>
            <a:pPr/>
            <a:r>
              <a:t>Repeat</a:t>
            </a:r>
          </a:p>
        </p:txBody>
      </p:sp>
      <p:sp>
        <p:nvSpPr>
          <p:cNvPr id="282" name="Make application &amp; pray"/>
          <p:cNvSpPr txBox="1"/>
          <p:nvPr/>
        </p:nvSpPr>
        <p:spPr>
          <a:xfrm>
            <a:off x="2694324" y="9768523"/>
            <a:ext cx="12072601" cy="12319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nSpc>
                <a:spcPct val="80000"/>
              </a:lnSpc>
              <a:defRPr b="1" i="1" sz="6500">
                <a:solidFill>
                  <a:srgbClr val="FFFFFF"/>
                </a:solidFill>
                <a:latin typeface="Avenir Next"/>
                <a:ea typeface="Avenir Next"/>
                <a:cs typeface="Avenir Next"/>
                <a:sym typeface="Avenir Next"/>
              </a:defRPr>
            </a:lvl1pPr>
          </a:lstStyle>
          <a:p>
            <a:pPr/>
            <a:r>
              <a:t>Make application &amp; pray</a:t>
            </a:r>
          </a:p>
        </p:txBody>
      </p:sp>
    </p:spTree>
  </p:cSld>
  <p:clrMapOvr>
    <a:masterClrMapping/>
  </p:clrMapOvr>
  <mc:AlternateContent xmlns:mc="http://schemas.openxmlformats.org/markup-compatibility/2006">
    <mc:Choice xmlns:p14="http://schemas.microsoft.com/office/powerpoint/2010/main" Requires="p14">
      <p:transition spd="slow" advClick="1" p14:dur="1500">
        <p:dissolve/>
      </p:transition>
    </mc:Choice>
    <mc:Fallback>
      <p:transition spd="slow">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bg>
      <p:bgPr>
        <a:solidFill>
          <a:srgbClr val="185780"/>
        </a:solidFill>
      </p:bgPr>
    </p:bg>
    <p:spTree>
      <p:nvGrpSpPr>
        <p:cNvPr id="1" name=""/>
        <p:cNvGrpSpPr/>
        <p:nvPr/>
      </p:nvGrpSpPr>
      <p:grpSpPr>
        <a:xfrm>
          <a:off x="0" y="0"/>
          <a:ext cx="0" cy="0"/>
          <a:chOff x="0" y="0"/>
          <a:chExt cx="0" cy="0"/>
        </a:xfrm>
      </p:grpSpPr>
      <p:sp>
        <p:nvSpPr>
          <p:cNvPr id="286" name="Sample questions:"/>
          <p:cNvSpPr txBox="1"/>
          <p:nvPr/>
        </p:nvSpPr>
        <p:spPr>
          <a:xfrm>
            <a:off x="1374580" y="1498256"/>
            <a:ext cx="12072601" cy="14859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nSpc>
                <a:spcPct val="80000"/>
              </a:lnSpc>
              <a:defRPr b="1" i="1" sz="8000">
                <a:solidFill>
                  <a:srgbClr val="FFFFFF"/>
                </a:solidFill>
                <a:latin typeface="Avenir Next"/>
                <a:ea typeface="Avenir Next"/>
                <a:cs typeface="Avenir Next"/>
                <a:sym typeface="Avenir Next"/>
              </a:defRPr>
            </a:lvl1pPr>
          </a:lstStyle>
          <a:p>
            <a:pPr/>
            <a:r>
              <a:t>Sample questions:</a:t>
            </a:r>
          </a:p>
        </p:txBody>
      </p:sp>
      <p:sp>
        <p:nvSpPr>
          <p:cNvPr id="287" name="WHO are the characters?"/>
          <p:cNvSpPr txBox="1"/>
          <p:nvPr/>
        </p:nvSpPr>
        <p:spPr>
          <a:xfrm>
            <a:off x="1694498" y="3588536"/>
            <a:ext cx="11432764" cy="9652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marL="558800" indent="-558800">
              <a:lnSpc>
                <a:spcPct val="80000"/>
              </a:lnSpc>
              <a:buClr>
                <a:srgbClr val="90CCF0"/>
              </a:buClr>
              <a:buSzPct val="100000"/>
              <a:buFont typeface="Avenir Next"/>
              <a:buChar char="•"/>
              <a:defRPr b="1" i="1" sz="5000">
                <a:solidFill>
                  <a:srgbClr val="90CCF0"/>
                </a:solidFill>
                <a:latin typeface="Avenir Next"/>
                <a:ea typeface="Avenir Next"/>
                <a:cs typeface="Avenir Next"/>
                <a:sym typeface="Avenir Next"/>
              </a:defRPr>
            </a:lvl1pPr>
          </a:lstStyle>
          <a:p>
            <a:pPr/>
            <a:r>
              <a:t>WHO are the characters?</a:t>
            </a:r>
          </a:p>
        </p:txBody>
      </p:sp>
      <p:sp>
        <p:nvSpPr>
          <p:cNvPr id="288" name="WHERE does this take place?"/>
          <p:cNvSpPr txBox="1"/>
          <p:nvPr/>
        </p:nvSpPr>
        <p:spPr>
          <a:xfrm>
            <a:off x="1694498" y="7026489"/>
            <a:ext cx="11432764" cy="9652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marL="558800" indent="-558800">
              <a:lnSpc>
                <a:spcPct val="80000"/>
              </a:lnSpc>
              <a:buClr>
                <a:srgbClr val="90CCF0"/>
              </a:buClr>
              <a:buSzPct val="100000"/>
              <a:buFont typeface="Avenir Next"/>
              <a:buChar char="•"/>
              <a:defRPr b="1" i="1" sz="5000">
                <a:solidFill>
                  <a:srgbClr val="90CCF0"/>
                </a:solidFill>
                <a:latin typeface="Avenir Next"/>
                <a:ea typeface="Avenir Next"/>
                <a:cs typeface="Avenir Next"/>
                <a:sym typeface="Avenir Next"/>
              </a:defRPr>
            </a:lvl1pPr>
          </a:lstStyle>
          <a:p>
            <a:pPr/>
            <a:r>
              <a:t>WHERE does this take place?</a:t>
            </a:r>
          </a:p>
        </p:txBody>
      </p:sp>
      <p:sp>
        <p:nvSpPr>
          <p:cNvPr id="289" name="WHEN does this take place?"/>
          <p:cNvSpPr txBox="1"/>
          <p:nvPr/>
        </p:nvSpPr>
        <p:spPr>
          <a:xfrm>
            <a:off x="1694498" y="5880505"/>
            <a:ext cx="11432764" cy="9652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marL="558800" indent="-558800">
              <a:lnSpc>
                <a:spcPct val="80000"/>
              </a:lnSpc>
              <a:buClr>
                <a:srgbClr val="90CCF0"/>
              </a:buClr>
              <a:buSzPct val="100000"/>
              <a:buFont typeface="Avenir Next"/>
              <a:buChar char="•"/>
              <a:defRPr b="1" i="1" sz="5000">
                <a:solidFill>
                  <a:srgbClr val="90CCF0"/>
                </a:solidFill>
                <a:latin typeface="Avenir Next"/>
                <a:ea typeface="Avenir Next"/>
                <a:cs typeface="Avenir Next"/>
                <a:sym typeface="Avenir Next"/>
              </a:defRPr>
            </a:lvl1pPr>
          </a:lstStyle>
          <a:p>
            <a:pPr/>
            <a:r>
              <a:t>WHEN does this take place?</a:t>
            </a:r>
          </a:p>
        </p:txBody>
      </p:sp>
      <p:sp>
        <p:nvSpPr>
          <p:cNvPr id="290" name="WHAT happens in this section?"/>
          <p:cNvSpPr txBox="1"/>
          <p:nvPr/>
        </p:nvSpPr>
        <p:spPr>
          <a:xfrm>
            <a:off x="1694498" y="4734521"/>
            <a:ext cx="11432764" cy="9652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marL="558800" indent="-558800">
              <a:lnSpc>
                <a:spcPct val="80000"/>
              </a:lnSpc>
              <a:buClr>
                <a:srgbClr val="90CCF0"/>
              </a:buClr>
              <a:buSzPct val="100000"/>
              <a:buFont typeface="Avenir Next"/>
              <a:buChar char="•"/>
              <a:defRPr b="1" i="1" sz="5000">
                <a:solidFill>
                  <a:srgbClr val="90CCF0"/>
                </a:solidFill>
                <a:latin typeface="Avenir Next"/>
                <a:ea typeface="Avenir Next"/>
                <a:cs typeface="Avenir Next"/>
                <a:sym typeface="Avenir Next"/>
              </a:defRPr>
            </a:lvl1pPr>
          </a:lstStyle>
          <a:p>
            <a:pPr/>
            <a:r>
              <a:t>WHAT happens in this section?</a:t>
            </a:r>
          </a:p>
        </p:txBody>
      </p:sp>
      <p:sp>
        <p:nvSpPr>
          <p:cNvPr id="291" name="HOW did this happen?"/>
          <p:cNvSpPr txBox="1"/>
          <p:nvPr/>
        </p:nvSpPr>
        <p:spPr>
          <a:xfrm>
            <a:off x="1694498" y="8172474"/>
            <a:ext cx="11432764" cy="9652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marL="558800" indent="-558800">
              <a:lnSpc>
                <a:spcPct val="80000"/>
              </a:lnSpc>
              <a:buClr>
                <a:srgbClr val="90CCF0"/>
              </a:buClr>
              <a:buSzPct val="100000"/>
              <a:buFont typeface="Avenir Next"/>
              <a:buChar char="•"/>
              <a:defRPr b="1" i="1" sz="5000">
                <a:solidFill>
                  <a:srgbClr val="90CCF0"/>
                </a:solidFill>
                <a:latin typeface="Avenir Next"/>
                <a:ea typeface="Avenir Next"/>
                <a:cs typeface="Avenir Next"/>
                <a:sym typeface="Avenir Next"/>
              </a:defRPr>
            </a:lvl1pPr>
          </a:lstStyle>
          <a:p>
            <a:pPr/>
            <a:r>
              <a:t>HOW did this happen?</a:t>
            </a:r>
          </a:p>
        </p:txBody>
      </p:sp>
      <p:sp>
        <p:nvSpPr>
          <p:cNvPr id="292" name="Making OBSERVATIONS"/>
          <p:cNvSpPr txBox="1"/>
          <p:nvPr/>
        </p:nvSpPr>
        <p:spPr>
          <a:xfrm>
            <a:off x="871020" y="10464441"/>
            <a:ext cx="12072601" cy="14859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nSpc>
                <a:spcPct val="80000"/>
              </a:lnSpc>
              <a:defRPr b="1" i="1" sz="8000">
                <a:solidFill>
                  <a:srgbClr val="FFFFFF"/>
                </a:solidFill>
                <a:latin typeface="Avenir Next"/>
                <a:ea typeface="Avenir Next"/>
                <a:cs typeface="Avenir Next"/>
                <a:sym typeface="Avenir Next"/>
              </a:defRPr>
            </a:lvl1pPr>
          </a:lstStyle>
          <a:p>
            <a:pPr/>
            <a:r>
              <a:t>Making OBSERVATIONS</a:t>
            </a:r>
          </a:p>
        </p:txBody>
      </p:sp>
      <p:pic>
        <p:nvPicPr>
          <p:cNvPr id="293" name="Matthew 14.13-21 Whole page.png" descr="Matthew 14.13-21 Whole page.png"/>
          <p:cNvPicPr>
            <a:picLocks noChangeAspect="1"/>
          </p:cNvPicPr>
          <p:nvPr/>
        </p:nvPicPr>
        <p:blipFill>
          <a:blip r:embed="rId3">
            <a:extLst/>
          </a:blip>
          <a:stretch>
            <a:fillRect/>
          </a:stretch>
        </p:blipFill>
        <p:spPr>
          <a:xfrm>
            <a:off x="14937185" y="778364"/>
            <a:ext cx="8632979" cy="11146377"/>
          </a:xfrm>
          <a:prstGeom prst="rect">
            <a:avLst/>
          </a:prstGeom>
          <a:ln w="12700">
            <a:miter lim="400000"/>
          </a:ln>
        </p:spPr>
      </p:pic>
    </p:spTree>
  </p:cSld>
  <p:clrMapOvr>
    <a:masterClrMapping/>
  </p:clrMapOvr>
  <mc:AlternateContent xmlns:mc="http://schemas.openxmlformats.org/markup-compatibility/2006">
    <mc:Choice xmlns:p14="http://schemas.microsoft.com/office/powerpoint/2010/main" Requires="p14">
      <p:transition spd="slow" advClick="1" p14:dur="1500">
        <p:dissolve/>
      </p:transition>
    </mc:Choice>
    <mc:Fallback>
      <p:transition spd="slow">
        <p:fade/>
      </p:transition>
    </mc:Fallback>
  </mc:AlternateContent>
  <p:timing>
    <p:tnLst>
      <p:par>
        <p:cTn id="1" nodeType="tmRoot" restart="never" dur="indefinite" fill="hold">
          <p:childTnLst>
            <p:seq concurrent="1" prevAc="none" nextAc="seek">
              <p:cTn id="2" nodeType="mainSeq" dur="indefinite" fill="hold">
                <p:childTnLst>
                  <p:par>
                    <p:cTn id="3" fill="hold">
                      <p:stCondLst>
                        <p:cond delay="indefinite"/>
                      </p:stCondLst>
                      <p:childTnLst>
                        <p:par>
                          <p:cTn id="4" fill="hold">
                            <p:stCondLst>
                              <p:cond delay="0"/>
                            </p:stCondLst>
                            <p:childTnLst>
                              <p:par>
                                <p:cTn id="5" presetClass="entr" nodeType="clickEffect" presetSubtype="8" presetID="2" grpId="1" fill="hold">
                                  <p:stCondLst>
                                    <p:cond delay="0"/>
                                  </p:stCondLst>
                                  <p:iterate type="el" backwards="0">
                                    <p:tmAbs val="0"/>
                                  </p:iterate>
                                  <p:childTnLst>
                                    <p:set>
                                      <p:cBhvr>
                                        <p:cTn id="6" fill="hold"/>
                                        <p:tgtEl>
                                          <p:spTgt spid="287"/>
                                        </p:tgtEl>
                                        <p:attrNameLst>
                                          <p:attrName>style.visibility</p:attrName>
                                        </p:attrNameLst>
                                      </p:cBhvr>
                                      <p:to>
                                        <p:strVal val="visible"/>
                                      </p:to>
                                    </p:set>
                                    <p:anim calcmode="lin" valueType="num">
                                      <p:cBhvr>
                                        <p:cTn id="7" dur="1000" fill="hold"/>
                                        <p:tgtEl>
                                          <p:spTgt spid="287"/>
                                        </p:tgtEl>
                                        <p:attrNameLst>
                                          <p:attrName>ppt_x</p:attrName>
                                        </p:attrNameLst>
                                      </p:cBhvr>
                                      <p:tavLst>
                                        <p:tav tm="0">
                                          <p:val>
                                            <p:strVal val="0-#ppt_w/2"/>
                                          </p:val>
                                        </p:tav>
                                        <p:tav tm="100000">
                                          <p:val>
                                            <p:strVal val="#ppt_x"/>
                                          </p:val>
                                        </p:tav>
                                      </p:tavLst>
                                    </p:anim>
                                    <p:anim calcmode="lin" valueType="num">
                                      <p:cBhvr>
                                        <p:cTn id="8" dur="1000" fill="hold"/>
                                        <p:tgtEl>
                                          <p:spTgt spid="287"/>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Class="entr" nodeType="clickEffect" presetSubtype="8" presetID="2" grpId="2" fill="hold">
                                  <p:stCondLst>
                                    <p:cond delay="0"/>
                                  </p:stCondLst>
                                  <p:iterate type="el" backwards="0">
                                    <p:tmAbs val="0"/>
                                  </p:iterate>
                                  <p:childTnLst>
                                    <p:set>
                                      <p:cBhvr>
                                        <p:cTn id="12" fill="hold"/>
                                        <p:tgtEl>
                                          <p:spTgt spid="290"/>
                                        </p:tgtEl>
                                        <p:attrNameLst>
                                          <p:attrName>style.visibility</p:attrName>
                                        </p:attrNameLst>
                                      </p:cBhvr>
                                      <p:to>
                                        <p:strVal val="visible"/>
                                      </p:to>
                                    </p:set>
                                    <p:anim calcmode="lin" valueType="num">
                                      <p:cBhvr>
                                        <p:cTn id="13" dur="1000" fill="hold"/>
                                        <p:tgtEl>
                                          <p:spTgt spid="290"/>
                                        </p:tgtEl>
                                        <p:attrNameLst>
                                          <p:attrName>ppt_x</p:attrName>
                                        </p:attrNameLst>
                                      </p:cBhvr>
                                      <p:tavLst>
                                        <p:tav tm="0">
                                          <p:val>
                                            <p:strVal val="0-#ppt_w/2"/>
                                          </p:val>
                                        </p:tav>
                                        <p:tav tm="100000">
                                          <p:val>
                                            <p:strVal val="#ppt_x"/>
                                          </p:val>
                                        </p:tav>
                                      </p:tavLst>
                                    </p:anim>
                                    <p:anim calcmode="lin" valueType="num">
                                      <p:cBhvr>
                                        <p:cTn id="14" dur="1000" fill="hold"/>
                                        <p:tgtEl>
                                          <p:spTgt spid="290"/>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Class="entr" nodeType="clickEffect" presetSubtype="8" presetID="2" grpId="3" fill="hold">
                                  <p:stCondLst>
                                    <p:cond delay="0"/>
                                  </p:stCondLst>
                                  <p:iterate type="el" backwards="0">
                                    <p:tmAbs val="0"/>
                                  </p:iterate>
                                  <p:childTnLst>
                                    <p:set>
                                      <p:cBhvr>
                                        <p:cTn id="18" fill="hold"/>
                                        <p:tgtEl>
                                          <p:spTgt spid="289"/>
                                        </p:tgtEl>
                                        <p:attrNameLst>
                                          <p:attrName>style.visibility</p:attrName>
                                        </p:attrNameLst>
                                      </p:cBhvr>
                                      <p:to>
                                        <p:strVal val="visible"/>
                                      </p:to>
                                    </p:set>
                                    <p:anim calcmode="lin" valueType="num">
                                      <p:cBhvr>
                                        <p:cTn id="19" dur="1000" fill="hold"/>
                                        <p:tgtEl>
                                          <p:spTgt spid="289"/>
                                        </p:tgtEl>
                                        <p:attrNameLst>
                                          <p:attrName>ppt_x</p:attrName>
                                        </p:attrNameLst>
                                      </p:cBhvr>
                                      <p:tavLst>
                                        <p:tav tm="0">
                                          <p:val>
                                            <p:strVal val="0-#ppt_w/2"/>
                                          </p:val>
                                        </p:tav>
                                        <p:tav tm="100000">
                                          <p:val>
                                            <p:strVal val="#ppt_x"/>
                                          </p:val>
                                        </p:tav>
                                      </p:tavLst>
                                    </p:anim>
                                    <p:anim calcmode="lin" valueType="num">
                                      <p:cBhvr>
                                        <p:cTn id="20" dur="1000" fill="hold"/>
                                        <p:tgtEl>
                                          <p:spTgt spid="289"/>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Class="entr" nodeType="clickEffect" presetSubtype="8" presetID="2" grpId="4" fill="hold">
                                  <p:stCondLst>
                                    <p:cond delay="0"/>
                                  </p:stCondLst>
                                  <p:iterate type="el" backwards="0">
                                    <p:tmAbs val="0"/>
                                  </p:iterate>
                                  <p:childTnLst>
                                    <p:set>
                                      <p:cBhvr>
                                        <p:cTn id="24" fill="hold"/>
                                        <p:tgtEl>
                                          <p:spTgt spid="288"/>
                                        </p:tgtEl>
                                        <p:attrNameLst>
                                          <p:attrName>style.visibility</p:attrName>
                                        </p:attrNameLst>
                                      </p:cBhvr>
                                      <p:to>
                                        <p:strVal val="visible"/>
                                      </p:to>
                                    </p:set>
                                    <p:anim calcmode="lin" valueType="num">
                                      <p:cBhvr>
                                        <p:cTn id="25" dur="1000" fill="hold"/>
                                        <p:tgtEl>
                                          <p:spTgt spid="288"/>
                                        </p:tgtEl>
                                        <p:attrNameLst>
                                          <p:attrName>ppt_x</p:attrName>
                                        </p:attrNameLst>
                                      </p:cBhvr>
                                      <p:tavLst>
                                        <p:tav tm="0">
                                          <p:val>
                                            <p:strVal val="0-#ppt_w/2"/>
                                          </p:val>
                                        </p:tav>
                                        <p:tav tm="100000">
                                          <p:val>
                                            <p:strVal val="#ppt_x"/>
                                          </p:val>
                                        </p:tav>
                                      </p:tavLst>
                                    </p:anim>
                                    <p:anim calcmode="lin" valueType="num">
                                      <p:cBhvr>
                                        <p:cTn id="26" dur="1000" fill="hold"/>
                                        <p:tgtEl>
                                          <p:spTgt spid="288"/>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Class="entr" nodeType="clickEffect" presetSubtype="8" presetID="2" grpId="5" fill="hold">
                                  <p:stCondLst>
                                    <p:cond delay="0"/>
                                  </p:stCondLst>
                                  <p:iterate type="el" backwards="0">
                                    <p:tmAbs val="0"/>
                                  </p:iterate>
                                  <p:childTnLst>
                                    <p:set>
                                      <p:cBhvr>
                                        <p:cTn id="30" fill="hold"/>
                                        <p:tgtEl>
                                          <p:spTgt spid="291"/>
                                        </p:tgtEl>
                                        <p:attrNameLst>
                                          <p:attrName>style.visibility</p:attrName>
                                        </p:attrNameLst>
                                      </p:cBhvr>
                                      <p:to>
                                        <p:strVal val="visible"/>
                                      </p:to>
                                    </p:set>
                                    <p:anim calcmode="lin" valueType="num">
                                      <p:cBhvr>
                                        <p:cTn id="31" dur="1000" fill="hold"/>
                                        <p:tgtEl>
                                          <p:spTgt spid="291"/>
                                        </p:tgtEl>
                                        <p:attrNameLst>
                                          <p:attrName>ppt_x</p:attrName>
                                        </p:attrNameLst>
                                      </p:cBhvr>
                                      <p:tavLst>
                                        <p:tav tm="0">
                                          <p:val>
                                            <p:strVal val="0-#ppt_w/2"/>
                                          </p:val>
                                        </p:tav>
                                        <p:tav tm="100000">
                                          <p:val>
                                            <p:strVal val="#ppt_x"/>
                                          </p:val>
                                        </p:tav>
                                      </p:tavLst>
                                    </p:anim>
                                    <p:anim calcmode="lin" valueType="num">
                                      <p:cBhvr>
                                        <p:cTn id="32" dur="1000" fill="hold"/>
                                        <p:tgtEl>
                                          <p:spTgt spid="291"/>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Class="entr" nodeType="clickEffect" presetSubtype="1" presetID="2" grpId="6" fill="hold">
                                  <p:stCondLst>
                                    <p:cond delay="0"/>
                                  </p:stCondLst>
                                  <p:iterate type="lt" backwards="0">
                                    <p:tmAbs val="0"/>
                                  </p:iterate>
                                  <p:childTnLst>
                                    <p:set>
                                      <p:cBhvr>
                                        <p:cTn id="36" fill="hold"/>
                                        <p:tgtEl>
                                          <p:spTgt spid="292"/>
                                        </p:tgtEl>
                                        <p:attrNameLst>
                                          <p:attrName>style.visibility</p:attrName>
                                        </p:attrNameLst>
                                      </p:cBhvr>
                                      <p:to>
                                        <p:strVal val="visible"/>
                                      </p:to>
                                    </p:set>
                                    <p:anim calcmode="lin" valueType="num">
                                      <p:cBhvr>
                                        <p:cTn id="37" dur="1500" fill="hold"/>
                                        <p:tgtEl>
                                          <p:spTgt spid="292"/>
                                        </p:tgtEl>
                                        <p:attrNameLst>
                                          <p:attrName>ppt_x</p:attrName>
                                        </p:attrNameLst>
                                      </p:cBhvr>
                                      <p:tavLst>
                                        <p:tav tm="0">
                                          <p:val>
                                            <p:strVal val="#ppt_x"/>
                                          </p:val>
                                        </p:tav>
                                        <p:tav tm="100000">
                                          <p:val>
                                            <p:strVal val="#ppt_x"/>
                                          </p:val>
                                        </p:tav>
                                      </p:tavLst>
                                    </p:anim>
                                    <p:anim calcmode="lin" valueType="num">
                                      <p:cBhvr>
                                        <p:cTn id="38" dur="1500" fill="hold"/>
                                        <p:tgtEl>
                                          <p:spTgt spid="292"/>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bldLst>
      <p:bldP build="whole" bldLvl="1" animBg="1" rev="0" advAuto="0" spid="287" grpId="1"/>
      <p:bldP build="whole" bldLvl="1" animBg="1" rev="0" advAuto="0" spid="289" grpId="3"/>
      <p:bldP build="whole" bldLvl="1" animBg="1" rev="0" advAuto="0" spid="288" grpId="4"/>
      <p:bldP build="whole" bldLvl="1" animBg="1" rev="0" advAuto="0" spid="291" grpId="5"/>
      <p:bldP build="whole" bldLvl="1" animBg="1" rev="0" advAuto="0" spid="292" grpId="6"/>
      <p:bldP build="whole" bldLvl="1" animBg="1" rev="0" advAuto="0" spid="290" grpId="2"/>
    </p:bldLst>
  </p:timing>
</p:sld>
</file>

<file path=ppt/slides/slide12.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bg>
      <p:bgPr>
        <a:solidFill>
          <a:srgbClr val="185780"/>
        </a:solidFill>
      </p:bgPr>
    </p:bg>
    <p:spTree>
      <p:nvGrpSpPr>
        <p:cNvPr id="1" name=""/>
        <p:cNvGrpSpPr/>
        <p:nvPr/>
      </p:nvGrpSpPr>
      <p:grpSpPr>
        <a:xfrm>
          <a:off x="0" y="0"/>
          <a:ext cx="0" cy="0"/>
          <a:chOff x="0" y="0"/>
          <a:chExt cx="0" cy="0"/>
        </a:xfrm>
      </p:grpSpPr>
      <p:sp>
        <p:nvSpPr>
          <p:cNvPr id="297" name="Let’s try it together…"/>
          <p:cNvSpPr txBox="1"/>
          <p:nvPr/>
        </p:nvSpPr>
        <p:spPr>
          <a:xfrm>
            <a:off x="814736" y="616703"/>
            <a:ext cx="5956333" cy="259334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nSpc>
                <a:spcPct val="80000"/>
              </a:lnSpc>
              <a:defRPr b="1" i="1" sz="8000">
                <a:solidFill>
                  <a:srgbClr val="FFFFFF"/>
                </a:solidFill>
                <a:latin typeface="Avenir Next"/>
                <a:ea typeface="Avenir Next"/>
                <a:cs typeface="Avenir Next"/>
                <a:sym typeface="Avenir Next"/>
              </a:defRPr>
            </a:lvl1pPr>
          </a:lstStyle>
          <a:p>
            <a:pPr/>
            <a:r>
              <a:t>Let’s try it together…</a:t>
            </a:r>
          </a:p>
        </p:txBody>
      </p:sp>
      <p:sp>
        <p:nvSpPr>
          <p:cNvPr id="298" name="Make OBSERVATIONS  by asking questions."/>
          <p:cNvSpPr txBox="1"/>
          <p:nvPr/>
        </p:nvSpPr>
        <p:spPr>
          <a:xfrm>
            <a:off x="1179402" y="3620369"/>
            <a:ext cx="7570361" cy="280924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nSpc>
                <a:spcPct val="80000"/>
              </a:lnSpc>
              <a:defRPr b="1" i="1" sz="6000">
                <a:solidFill>
                  <a:srgbClr val="90CBF0"/>
                </a:solidFill>
                <a:latin typeface="Avenir Next"/>
                <a:ea typeface="Avenir Next"/>
                <a:cs typeface="Avenir Next"/>
                <a:sym typeface="Avenir Next"/>
              </a:defRPr>
            </a:lvl1pPr>
          </a:lstStyle>
          <a:p>
            <a:pPr/>
            <a:r>
              <a:t>Make OBSERVATIONS  by asking questions.</a:t>
            </a:r>
          </a:p>
        </p:txBody>
      </p:sp>
      <p:pic>
        <p:nvPicPr>
          <p:cNvPr id="299" name="Matthew 14.13-21 image.png" descr="Matthew 14.13-21 image.png"/>
          <p:cNvPicPr>
            <a:picLocks noChangeAspect="1"/>
          </p:cNvPicPr>
          <p:nvPr/>
        </p:nvPicPr>
        <p:blipFill>
          <a:blip r:embed="rId3">
            <a:extLst/>
          </a:blip>
          <a:stretch>
            <a:fillRect/>
          </a:stretch>
        </p:blipFill>
        <p:spPr>
          <a:xfrm>
            <a:off x="9378856" y="462053"/>
            <a:ext cx="14550175" cy="12791895"/>
          </a:xfrm>
          <a:prstGeom prst="rect">
            <a:avLst/>
          </a:prstGeom>
          <a:ln w="12700">
            <a:miter lim="400000"/>
          </a:ln>
        </p:spPr>
      </p:pic>
      <p:sp>
        <p:nvSpPr>
          <p:cNvPr id="300" name="Rounded Rectangle"/>
          <p:cNvSpPr/>
          <p:nvPr/>
        </p:nvSpPr>
        <p:spPr>
          <a:xfrm>
            <a:off x="9349587" y="1746705"/>
            <a:ext cx="7007134" cy="3017329"/>
          </a:xfrm>
          <a:prstGeom prst="roundRect">
            <a:avLst>
              <a:gd name="adj" fmla="val 14460"/>
            </a:avLst>
          </a:prstGeom>
          <a:ln w="114300">
            <a:solidFill>
              <a:schemeClr val="accent4"/>
            </a:solidFill>
            <a:miter lim="400000"/>
          </a:ln>
        </p:spPr>
        <p:txBody>
          <a:bodyPr lIns="50800" tIns="50800" rIns="50800" bIns="50800" anchor="ctr"/>
          <a:lstStyle/>
          <a:p>
            <a:pPr algn="ctr">
              <a:lnSpc>
                <a:spcPct val="80000"/>
              </a:lnSpc>
              <a:spcBef>
                <a:spcPts val="0"/>
              </a:spcBef>
              <a:defRPr cap="all" sz="4000">
                <a:solidFill>
                  <a:srgbClr val="FFFFFF"/>
                </a:solidFill>
                <a:latin typeface="+mn-lt"/>
                <a:ea typeface="+mn-ea"/>
                <a:cs typeface="+mn-cs"/>
                <a:sym typeface="DIN Condensed"/>
              </a:defRPr>
            </a:pPr>
          </a:p>
        </p:txBody>
      </p:sp>
      <p:sp>
        <p:nvSpPr>
          <p:cNvPr id="301" name="Who…"/>
          <p:cNvSpPr txBox="1"/>
          <p:nvPr/>
        </p:nvSpPr>
        <p:spPr>
          <a:xfrm>
            <a:off x="3948864" y="6521606"/>
            <a:ext cx="3102191" cy="407416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p>
            <a:pPr>
              <a:lnSpc>
                <a:spcPct val="40000"/>
              </a:lnSpc>
              <a:defRPr b="1" i="1" sz="5000">
                <a:solidFill>
                  <a:srgbClr val="FFFFFF"/>
                </a:solidFill>
                <a:latin typeface="Avenir Next"/>
                <a:ea typeface="Avenir Next"/>
                <a:cs typeface="Avenir Next"/>
                <a:sym typeface="Avenir Next"/>
              </a:defRPr>
            </a:pPr>
            <a:r>
              <a:t>Who</a:t>
            </a:r>
          </a:p>
          <a:p>
            <a:pPr>
              <a:lnSpc>
                <a:spcPct val="40000"/>
              </a:lnSpc>
              <a:defRPr b="1" i="1" sz="5000">
                <a:solidFill>
                  <a:srgbClr val="FFFFFF"/>
                </a:solidFill>
                <a:latin typeface="Avenir Next"/>
                <a:ea typeface="Avenir Next"/>
                <a:cs typeface="Avenir Next"/>
                <a:sym typeface="Avenir Next"/>
              </a:defRPr>
            </a:pPr>
            <a:r>
              <a:t>What</a:t>
            </a:r>
          </a:p>
          <a:p>
            <a:pPr>
              <a:lnSpc>
                <a:spcPct val="40000"/>
              </a:lnSpc>
              <a:defRPr b="1" i="1" sz="5000">
                <a:solidFill>
                  <a:srgbClr val="FFFFFF"/>
                </a:solidFill>
                <a:latin typeface="Avenir Next"/>
                <a:ea typeface="Avenir Next"/>
                <a:cs typeface="Avenir Next"/>
                <a:sym typeface="Avenir Next"/>
              </a:defRPr>
            </a:pPr>
            <a:r>
              <a:t>When</a:t>
            </a:r>
          </a:p>
          <a:p>
            <a:pPr>
              <a:lnSpc>
                <a:spcPct val="40000"/>
              </a:lnSpc>
              <a:defRPr b="1" i="1" sz="5000">
                <a:solidFill>
                  <a:srgbClr val="FFFFFF"/>
                </a:solidFill>
                <a:latin typeface="Avenir Next"/>
                <a:ea typeface="Avenir Next"/>
                <a:cs typeface="Avenir Next"/>
                <a:sym typeface="Avenir Next"/>
              </a:defRPr>
            </a:pPr>
            <a:r>
              <a:t>Where</a:t>
            </a:r>
          </a:p>
          <a:p>
            <a:pPr>
              <a:lnSpc>
                <a:spcPct val="40000"/>
              </a:lnSpc>
              <a:defRPr b="1" i="1" sz="5000">
                <a:solidFill>
                  <a:srgbClr val="FFFFFF"/>
                </a:solidFill>
                <a:latin typeface="Avenir Next"/>
                <a:ea typeface="Avenir Next"/>
                <a:cs typeface="Avenir Next"/>
                <a:sym typeface="Avenir Next"/>
              </a:defRPr>
            </a:pPr>
            <a:r>
              <a:t>How</a:t>
            </a:r>
          </a:p>
        </p:txBody>
      </p:sp>
    </p:spTree>
  </p:cSld>
  <p:clrMapOvr>
    <a:masterClrMapping/>
  </p:clrMapOvr>
  <mc:AlternateContent xmlns:mc="http://schemas.openxmlformats.org/markup-compatibility/2006">
    <mc:Choice xmlns:p14="http://schemas.microsoft.com/office/powerpoint/2010/main" Requires="p14">
      <p:transition spd="slow" advClick="1" p14:dur="1500">
        <p:dissolve/>
      </p:transition>
    </mc:Choice>
    <mc:Fallback>
      <p:transition spd="slow">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bg>
      <p:bgPr>
        <a:solidFill>
          <a:srgbClr val="185780"/>
        </a:solidFill>
      </p:bgPr>
    </p:bg>
    <p:spTree>
      <p:nvGrpSpPr>
        <p:cNvPr id="1" name=""/>
        <p:cNvGrpSpPr/>
        <p:nvPr/>
      </p:nvGrpSpPr>
      <p:grpSpPr>
        <a:xfrm>
          <a:off x="0" y="0"/>
          <a:ext cx="0" cy="0"/>
          <a:chOff x="0" y="0"/>
          <a:chExt cx="0" cy="0"/>
        </a:xfrm>
      </p:grpSpPr>
      <p:sp>
        <p:nvSpPr>
          <p:cNvPr id="305" name="Let’s try it together…"/>
          <p:cNvSpPr txBox="1"/>
          <p:nvPr/>
        </p:nvSpPr>
        <p:spPr>
          <a:xfrm>
            <a:off x="814736" y="616703"/>
            <a:ext cx="5956333" cy="259334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nSpc>
                <a:spcPct val="80000"/>
              </a:lnSpc>
              <a:defRPr b="1" i="1" sz="8000">
                <a:solidFill>
                  <a:srgbClr val="FFFFFF"/>
                </a:solidFill>
                <a:latin typeface="Avenir Next"/>
                <a:ea typeface="Avenir Next"/>
                <a:cs typeface="Avenir Next"/>
                <a:sym typeface="Avenir Next"/>
              </a:defRPr>
            </a:lvl1pPr>
          </a:lstStyle>
          <a:p>
            <a:pPr/>
            <a:r>
              <a:t>Let’s try it together…</a:t>
            </a:r>
          </a:p>
        </p:txBody>
      </p:sp>
      <p:sp>
        <p:nvSpPr>
          <p:cNvPr id="306" name="Ask INTERPRETATION  questions."/>
          <p:cNvSpPr txBox="1"/>
          <p:nvPr/>
        </p:nvSpPr>
        <p:spPr>
          <a:xfrm>
            <a:off x="1179402" y="3620369"/>
            <a:ext cx="7570361" cy="280924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nSpc>
                <a:spcPct val="80000"/>
              </a:lnSpc>
              <a:defRPr b="1" i="1" sz="6000">
                <a:solidFill>
                  <a:srgbClr val="90CBF0"/>
                </a:solidFill>
                <a:latin typeface="Avenir Next"/>
                <a:ea typeface="Avenir Next"/>
                <a:cs typeface="Avenir Next"/>
                <a:sym typeface="Avenir Next"/>
              </a:defRPr>
            </a:lvl1pPr>
          </a:lstStyle>
          <a:p>
            <a:pPr/>
            <a:r>
              <a:t>Ask INTERPRETATION  questions.</a:t>
            </a:r>
          </a:p>
        </p:txBody>
      </p:sp>
      <p:pic>
        <p:nvPicPr>
          <p:cNvPr id="307" name="Matthew 14.13-21 image.png" descr="Matthew 14.13-21 image.png"/>
          <p:cNvPicPr>
            <a:picLocks noChangeAspect="1"/>
          </p:cNvPicPr>
          <p:nvPr/>
        </p:nvPicPr>
        <p:blipFill>
          <a:blip r:embed="rId3">
            <a:extLst/>
          </a:blip>
          <a:stretch>
            <a:fillRect/>
          </a:stretch>
        </p:blipFill>
        <p:spPr>
          <a:xfrm>
            <a:off x="9378856" y="462053"/>
            <a:ext cx="14550175" cy="12791895"/>
          </a:xfrm>
          <a:prstGeom prst="rect">
            <a:avLst/>
          </a:prstGeom>
          <a:ln w="12700">
            <a:miter lim="400000"/>
          </a:ln>
        </p:spPr>
      </p:pic>
      <p:sp>
        <p:nvSpPr>
          <p:cNvPr id="308" name="Rounded Rectangle"/>
          <p:cNvSpPr/>
          <p:nvPr/>
        </p:nvSpPr>
        <p:spPr>
          <a:xfrm>
            <a:off x="9349587" y="1746705"/>
            <a:ext cx="7007134" cy="3017329"/>
          </a:xfrm>
          <a:prstGeom prst="roundRect">
            <a:avLst>
              <a:gd name="adj" fmla="val 14460"/>
            </a:avLst>
          </a:prstGeom>
          <a:ln w="114300">
            <a:solidFill>
              <a:schemeClr val="accent4"/>
            </a:solidFill>
            <a:miter lim="400000"/>
          </a:ln>
        </p:spPr>
        <p:txBody>
          <a:bodyPr lIns="50800" tIns="50800" rIns="50800" bIns="50800" anchor="ctr"/>
          <a:lstStyle/>
          <a:p>
            <a:pPr algn="ctr">
              <a:lnSpc>
                <a:spcPct val="80000"/>
              </a:lnSpc>
              <a:spcBef>
                <a:spcPts val="0"/>
              </a:spcBef>
              <a:defRPr cap="all" sz="4000">
                <a:solidFill>
                  <a:srgbClr val="FFFFFF"/>
                </a:solidFill>
                <a:latin typeface="+mn-lt"/>
                <a:ea typeface="+mn-ea"/>
                <a:cs typeface="+mn-cs"/>
                <a:sym typeface="DIN Condensed"/>
              </a:defRPr>
            </a:pPr>
          </a:p>
        </p:txBody>
      </p:sp>
      <p:sp>
        <p:nvSpPr>
          <p:cNvPr id="309" name="How…"/>
          <p:cNvSpPr txBox="1"/>
          <p:nvPr/>
        </p:nvSpPr>
        <p:spPr>
          <a:xfrm>
            <a:off x="3948864" y="6521606"/>
            <a:ext cx="3102191" cy="251968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p>
            <a:pPr>
              <a:lnSpc>
                <a:spcPct val="40000"/>
              </a:lnSpc>
              <a:defRPr b="1" i="1" sz="5000">
                <a:solidFill>
                  <a:srgbClr val="FFFFFF"/>
                </a:solidFill>
                <a:latin typeface="Avenir Next"/>
                <a:ea typeface="Avenir Next"/>
                <a:cs typeface="Avenir Next"/>
                <a:sym typeface="Avenir Next"/>
              </a:defRPr>
            </a:pPr>
            <a:r>
              <a:t>How</a:t>
            </a:r>
          </a:p>
          <a:p>
            <a:pPr>
              <a:lnSpc>
                <a:spcPct val="40000"/>
              </a:lnSpc>
              <a:defRPr b="1" i="1" sz="5000">
                <a:solidFill>
                  <a:srgbClr val="FFFFFF"/>
                </a:solidFill>
                <a:latin typeface="Avenir Next"/>
                <a:ea typeface="Avenir Next"/>
                <a:cs typeface="Avenir Next"/>
                <a:sym typeface="Avenir Next"/>
              </a:defRPr>
            </a:pPr>
            <a:r>
              <a:t>Why</a:t>
            </a:r>
          </a:p>
          <a:p>
            <a:pPr>
              <a:lnSpc>
                <a:spcPct val="40000"/>
              </a:lnSpc>
              <a:defRPr b="1" i="1" sz="5000">
                <a:solidFill>
                  <a:srgbClr val="FFFFFF"/>
                </a:solidFill>
                <a:latin typeface="Avenir Next"/>
                <a:ea typeface="Avenir Next"/>
                <a:cs typeface="Avenir Next"/>
                <a:sym typeface="Avenir Next"/>
              </a:defRPr>
            </a:pPr>
            <a:r>
              <a:t>What</a:t>
            </a:r>
          </a:p>
        </p:txBody>
      </p:sp>
    </p:spTree>
  </p:cSld>
  <p:clrMapOvr>
    <a:masterClrMapping/>
  </p:clrMapOvr>
  <mc:AlternateContent xmlns:mc="http://schemas.openxmlformats.org/markup-compatibility/2006">
    <mc:Choice xmlns:p14="http://schemas.microsoft.com/office/powerpoint/2010/main" Requires="p14">
      <p:transition spd="slow" advClick="1" p14:dur="1500">
        <p:dissolve/>
      </p:transition>
    </mc:Choice>
    <mc:Fallback>
      <p:transition spd="slow">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bg>
      <p:bgPr>
        <a:solidFill>
          <a:srgbClr val="185780"/>
        </a:solidFill>
      </p:bgPr>
    </p:bg>
    <p:spTree>
      <p:nvGrpSpPr>
        <p:cNvPr id="1" name=""/>
        <p:cNvGrpSpPr/>
        <p:nvPr/>
      </p:nvGrpSpPr>
      <p:grpSpPr>
        <a:xfrm>
          <a:off x="0" y="0"/>
          <a:ext cx="0" cy="0"/>
          <a:chOff x="0" y="0"/>
          <a:chExt cx="0" cy="0"/>
        </a:xfrm>
      </p:grpSpPr>
      <p:sp>
        <p:nvSpPr>
          <p:cNvPr id="313" name="Let’s try it together…"/>
          <p:cNvSpPr txBox="1"/>
          <p:nvPr/>
        </p:nvSpPr>
        <p:spPr>
          <a:xfrm>
            <a:off x="814736" y="616703"/>
            <a:ext cx="5956333" cy="259334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nSpc>
                <a:spcPct val="80000"/>
              </a:lnSpc>
              <a:defRPr b="1" i="1" sz="8000">
                <a:solidFill>
                  <a:srgbClr val="FFFFFF"/>
                </a:solidFill>
                <a:latin typeface="Avenir Next"/>
                <a:ea typeface="Avenir Next"/>
                <a:cs typeface="Avenir Next"/>
                <a:sym typeface="Avenir Next"/>
              </a:defRPr>
            </a:lvl1pPr>
          </a:lstStyle>
          <a:p>
            <a:pPr/>
            <a:r>
              <a:t>Let’s try it together…</a:t>
            </a:r>
          </a:p>
        </p:txBody>
      </p:sp>
      <p:sp>
        <p:nvSpPr>
          <p:cNvPr id="314" name="Make OBSERVATIONS  by asking questions."/>
          <p:cNvSpPr txBox="1"/>
          <p:nvPr/>
        </p:nvSpPr>
        <p:spPr>
          <a:xfrm>
            <a:off x="1179402" y="3620369"/>
            <a:ext cx="7570361" cy="280924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nSpc>
                <a:spcPct val="80000"/>
              </a:lnSpc>
              <a:defRPr b="1" i="1" sz="6000">
                <a:solidFill>
                  <a:srgbClr val="90CBF0"/>
                </a:solidFill>
                <a:latin typeface="Avenir Next"/>
                <a:ea typeface="Avenir Next"/>
                <a:cs typeface="Avenir Next"/>
                <a:sym typeface="Avenir Next"/>
              </a:defRPr>
            </a:lvl1pPr>
          </a:lstStyle>
          <a:p>
            <a:pPr/>
            <a:r>
              <a:t>Make OBSERVATIONS  by asking questions.</a:t>
            </a:r>
          </a:p>
        </p:txBody>
      </p:sp>
      <p:pic>
        <p:nvPicPr>
          <p:cNvPr id="315" name="Matthew 14.13-21 image.png" descr="Matthew 14.13-21 image.png"/>
          <p:cNvPicPr>
            <a:picLocks noChangeAspect="1"/>
          </p:cNvPicPr>
          <p:nvPr/>
        </p:nvPicPr>
        <p:blipFill>
          <a:blip r:embed="rId3">
            <a:extLst/>
          </a:blip>
          <a:stretch>
            <a:fillRect/>
          </a:stretch>
        </p:blipFill>
        <p:spPr>
          <a:xfrm>
            <a:off x="9378856" y="462053"/>
            <a:ext cx="14550175" cy="12791895"/>
          </a:xfrm>
          <a:prstGeom prst="rect">
            <a:avLst/>
          </a:prstGeom>
          <a:ln w="12700">
            <a:miter lim="400000"/>
          </a:ln>
        </p:spPr>
      </p:pic>
      <p:sp>
        <p:nvSpPr>
          <p:cNvPr id="316" name="Rounded Rectangle"/>
          <p:cNvSpPr/>
          <p:nvPr/>
        </p:nvSpPr>
        <p:spPr>
          <a:xfrm>
            <a:off x="9317754" y="4829647"/>
            <a:ext cx="4921955" cy="2894847"/>
          </a:xfrm>
          <a:prstGeom prst="roundRect">
            <a:avLst>
              <a:gd name="adj" fmla="val 15071"/>
            </a:avLst>
          </a:prstGeom>
          <a:ln w="114300">
            <a:solidFill>
              <a:schemeClr val="accent4"/>
            </a:solidFill>
            <a:miter lim="400000"/>
          </a:ln>
        </p:spPr>
        <p:txBody>
          <a:bodyPr lIns="50800" tIns="50800" rIns="50800" bIns="50800" anchor="ctr"/>
          <a:lstStyle/>
          <a:p>
            <a:pPr algn="ctr">
              <a:lnSpc>
                <a:spcPct val="80000"/>
              </a:lnSpc>
              <a:spcBef>
                <a:spcPts val="0"/>
              </a:spcBef>
              <a:defRPr cap="all" sz="4000">
                <a:solidFill>
                  <a:srgbClr val="FFFFFF"/>
                </a:solidFill>
                <a:latin typeface="+mn-lt"/>
                <a:ea typeface="+mn-ea"/>
                <a:cs typeface="+mn-cs"/>
                <a:sym typeface="DIN Condensed"/>
              </a:defRPr>
            </a:pPr>
          </a:p>
        </p:txBody>
      </p:sp>
      <p:sp>
        <p:nvSpPr>
          <p:cNvPr id="317" name="Who…"/>
          <p:cNvSpPr txBox="1"/>
          <p:nvPr/>
        </p:nvSpPr>
        <p:spPr>
          <a:xfrm>
            <a:off x="3948864" y="6521606"/>
            <a:ext cx="3102191" cy="407416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p>
            <a:pPr>
              <a:lnSpc>
                <a:spcPct val="40000"/>
              </a:lnSpc>
              <a:defRPr b="1" i="1" sz="5000">
                <a:solidFill>
                  <a:srgbClr val="FFFFFF"/>
                </a:solidFill>
                <a:latin typeface="Avenir Next"/>
                <a:ea typeface="Avenir Next"/>
                <a:cs typeface="Avenir Next"/>
                <a:sym typeface="Avenir Next"/>
              </a:defRPr>
            </a:pPr>
            <a:r>
              <a:t>Who</a:t>
            </a:r>
          </a:p>
          <a:p>
            <a:pPr>
              <a:lnSpc>
                <a:spcPct val="40000"/>
              </a:lnSpc>
              <a:defRPr b="1" i="1" sz="5000">
                <a:solidFill>
                  <a:srgbClr val="FFFFFF"/>
                </a:solidFill>
                <a:latin typeface="Avenir Next"/>
                <a:ea typeface="Avenir Next"/>
                <a:cs typeface="Avenir Next"/>
                <a:sym typeface="Avenir Next"/>
              </a:defRPr>
            </a:pPr>
            <a:r>
              <a:t>What</a:t>
            </a:r>
          </a:p>
          <a:p>
            <a:pPr>
              <a:lnSpc>
                <a:spcPct val="40000"/>
              </a:lnSpc>
              <a:defRPr b="1" i="1" sz="5000">
                <a:solidFill>
                  <a:srgbClr val="FFFFFF"/>
                </a:solidFill>
                <a:latin typeface="Avenir Next"/>
                <a:ea typeface="Avenir Next"/>
                <a:cs typeface="Avenir Next"/>
                <a:sym typeface="Avenir Next"/>
              </a:defRPr>
            </a:pPr>
            <a:r>
              <a:t>When</a:t>
            </a:r>
          </a:p>
          <a:p>
            <a:pPr>
              <a:lnSpc>
                <a:spcPct val="40000"/>
              </a:lnSpc>
              <a:defRPr b="1" i="1" sz="5000">
                <a:solidFill>
                  <a:srgbClr val="FFFFFF"/>
                </a:solidFill>
                <a:latin typeface="Avenir Next"/>
                <a:ea typeface="Avenir Next"/>
                <a:cs typeface="Avenir Next"/>
                <a:sym typeface="Avenir Next"/>
              </a:defRPr>
            </a:pPr>
            <a:r>
              <a:t>Where</a:t>
            </a:r>
          </a:p>
          <a:p>
            <a:pPr>
              <a:lnSpc>
                <a:spcPct val="40000"/>
              </a:lnSpc>
              <a:defRPr b="1" i="1" sz="5000">
                <a:solidFill>
                  <a:srgbClr val="FFFFFF"/>
                </a:solidFill>
                <a:latin typeface="Avenir Next"/>
                <a:ea typeface="Avenir Next"/>
                <a:cs typeface="Avenir Next"/>
                <a:sym typeface="Avenir Next"/>
              </a:defRPr>
            </a:pPr>
            <a:r>
              <a:t>How</a:t>
            </a:r>
          </a:p>
        </p:txBody>
      </p:sp>
    </p:spTree>
  </p:cSld>
  <p:clrMapOvr>
    <a:masterClrMapping/>
  </p:clrMapOvr>
  <mc:AlternateContent xmlns:mc="http://schemas.openxmlformats.org/markup-compatibility/2006">
    <mc:Choice xmlns:p14="http://schemas.microsoft.com/office/powerpoint/2010/main" Requires="p14">
      <p:transition spd="slow" advClick="1" p14:dur="1500">
        <p:dissolve/>
      </p:transition>
    </mc:Choice>
    <mc:Fallback>
      <p:transition spd="slow">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bg>
      <p:bgPr>
        <a:solidFill>
          <a:srgbClr val="185780"/>
        </a:solidFill>
      </p:bgPr>
    </p:bg>
    <p:spTree>
      <p:nvGrpSpPr>
        <p:cNvPr id="1" name=""/>
        <p:cNvGrpSpPr/>
        <p:nvPr/>
      </p:nvGrpSpPr>
      <p:grpSpPr>
        <a:xfrm>
          <a:off x="0" y="0"/>
          <a:ext cx="0" cy="0"/>
          <a:chOff x="0" y="0"/>
          <a:chExt cx="0" cy="0"/>
        </a:xfrm>
      </p:grpSpPr>
      <p:sp>
        <p:nvSpPr>
          <p:cNvPr id="321" name="Let’s try it together…"/>
          <p:cNvSpPr txBox="1"/>
          <p:nvPr/>
        </p:nvSpPr>
        <p:spPr>
          <a:xfrm>
            <a:off x="814736" y="616703"/>
            <a:ext cx="5956333" cy="259334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nSpc>
                <a:spcPct val="80000"/>
              </a:lnSpc>
              <a:defRPr b="1" i="1" sz="8000">
                <a:solidFill>
                  <a:srgbClr val="FFFFFF"/>
                </a:solidFill>
                <a:latin typeface="Avenir Next"/>
                <a:ea typeface="Avenir Next"/>
                <a:cs typeface="Avenir Next"/>
                <a:sym typeface="Avenir Next"/>
              </a:defRPr>
            </a:lvl1pPr>
          </a:lstStyle>
          <a:p>
            <a:pPr/>
            <a:r>
              <a:t>Let’s try it together…</a:t>
            </a:r>
          </a:p>
        </p:txBody>
      </p:sp>
      <p:sp>
        <p:nvSpPr>
          <p:cNvPr id="322" name="Ask INTERPRETATION  questions."/>
          <p:cNvSpPr txBox="1"/>
          <p:nvPr/>
        </p:nvSpPr>
        <p:spPr>
          <a:xfrm>
            <a:off x="1179402" y="3620369"/>
            <a:ext cx="7570361" cy="280924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nSpc>
                <a:spcPct val="80000"/>
              </a:lnSpc>
              <a:defRPr b="1" i="1" sz="6000">
                <a:solidFill>
                  <a:srgbClr val="90CBF0"/>
                </a:solidFill>
                <a:latin typeface="Avenir Next"/>
                <a:ea typeface="Avenir Next"/>
                <a:cs typeface="Avenir Next"/>
                <a:sym typeface="Avenir Next"/>
              </a:defRPr>
            </a:lvl1pPr>
          </a:lstStyle>
          <a:p>
            <a:pPr/>
            <a:r>
              <a:t>Ask INTERPRETATION  questions.</a:t>
            </a:r>
          </a:p>
        </p:txBody>
      </p:sp>
      <p:pic>
        <p:nvPicPr>
          <p:cNvPr id="323" name="Matthew 14.13-21 image.png" descr="Matthew 14.13-21 image.png"/>
          <p:cNvPicPr>
            <a:picLocks noChangeAspect="1"/>
          </p:cNvPicPr>
          <p:nvPr/>
        </p:nvPicPr>
        <p:blipFill>
          <a:blip r:embed="rId3">
            <a:extLst/>
          </a:blip>
          <a:stretch>
            <a:fillRect/>
          </a:stretch>
        </p:blipFill>
        <p:spPr>
          <a:xfrm>
            <a:off x="9378856" y="462053"/>
            <a:ext cx="14550175" cy="12791895"/>
          </a:xfrm>
          <a:prstGeom prst="rect">
            <a:avLst/>
          </a:prstGeom>
          <a:ln w="12700">
            <a:miter lim="400000"/>
          </a:ln>
        </p:spPr>
      </p:pic>
      <p:sp>
        <p:nvSpPr>
          <p:cNvPr id="324" name="Rounded Rectangle"/>
          <p:cNvSpPr/>
          <p:nvPr/>
        </p:nvSpPr>
        <p:spPr>
          <a:xfrm>
            <a:off x="9317754" y="4829647"/>
            <a:ext cx="4921955" cy="2894847"/>
          </a:xfrm>
          <a:prstGeom prst="roundRect">
            <a:avLst>
              <a:gd name="adj" fmla="val 15071"/>
            </a:avLst>
          </a:prstGeom>
          <a:ln w="114300">
            <a:solidFill>
              <a:schemeClr val="accent4"/>
            </a:solidFill>
            <a:miter lim="400000"/>
          </a:ln>
        </p:spPr>
        <p:txBody>
          <a:bodyPr lIns="50800" tIns="50800" rIns="50800" bIns="50800" anchor="ctr"/>
          <a:lstStyle/>
          <a:p>
            <a:pPr algn="ctr">
              <a:lnSpc>
                <a:spcPct val="80000"/>
              </a:lnSpc>
              <a:spcBef>
                <a:spcPts val="0"/>
              </a:spcBef>
              <a:defRPr cap="all" sz="4000">
                <a:solidFill>
                  <a:srgbClr val="FFFFFF"/>
                </a:solidFill>
                <a:latin typeface="+mn-lt"/>
                <a:ea typeface="+mn-ea"/>
                <a:cs typeface="+mn-cs"/>
                <a:sym typeface="DIN Condensed"/>
              </a:defRPr>
            </a:pPr>
          </a:p>
        </p:txBody>
      </p:sp>
      <p:sp>
        <p:nvSpPr>
          <p:cNvPr id="325" name="How…"/>
          <p:cNvSpPr txBox="1"/>
          <p:nvPr/>
        </p:nvSpPr>
        <p:spPr>
          <a:xfrm>
            <a:off x="3948864" y="6521606"/>
            <a:ext cx="3102191" cy="251968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p>
            <a:pPr>
              <a:lnSpc>
                <a:spcPct val="40000"/>
              </a:lnSpc>
              <a:defRPr b="1" i="1" sz="5000">
                <a:solidFill>
                  <a:srgbClr val="FFFFFF"/>
                </a:solidFill>
                <a:latin typeface="Avenir Next"/>
                <a:ea typeface="Avenir Next"/>
                <a:cs typeface="Avenir Next"/>
                <a:sym typeface="Avenir Next"/>
              </a:defRPr>
            </a:pPr>
            <a:r>
              <a:t>How</a:t>
            </a:r>
          </a:p>
          <a:p>
            <a:pPr>
              <a:lnSpc>
                <a:spcPct val="40000"/>
              </a:lnSpc>
              <a:defRPr b="1" i="1" sz="5000">
                <a:solidFill>
                  <a:srgbClr val="FFFFFF"/>
                </a:solidFill>
                <a:latin typeface="Avenir Next"/>
                <a:ea typeface="Avenir Next"/>
                <a:cs typeface="Avenir Next"/>
                <a:sym typeface="Avenir Next"/>
              </a:defRPr>
            </a:pPr>
            <a:r>
              <a:t>Why</a:t>
            </a:r>
          </a:p>
          <a:p>
            <a:pPr>
              <a:lnSpc>
                <a:spcPct val="40000"/>
              </a:lnSpc>
              <a:defRPr b="1" i="1" sz="5000">
                <a:solidFill>
                  <a:srgbClr val="FFFFFF"/>
                </a:solidFill>
                <a:latin typeface="Avenir Next"/>
                <a:ea typeface="Avenir Next"/>
                <a:cs typeface="Avenir Next"/>
                <a:sym typeface="Avenir Next"/>
              </a:defRPr>
            </a:pPr>
            <a:r>
              <a:t>What</a:t>
            </a:r>
          </a:p>
        </p:txBody>
      </p:sp>
    </p:spTree>
  </p:cSld>
  <p:clrMapOvr>
    <a:masterClrMapping/>
  </p:clrMapOvr>
  <mc:AlternateContent xmlns:mc="http://schemas.openxmlformats.org/markup-compatibility/2006">
    <mc:Choice xmlns:p14="http://schemas.microsoft.com/office/powerpoint/2010/main" Requires="p14">
      <p:transition spd="slow" advClick="1" p14:dur="1500">
        <p:dissolve/>
      </p:transition>
    </mc:Choice>
    <mc:Fallback>
      <p:transition spd="slow">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bg>
      <p:bgPr>
        <a:solidFill>
          <a:srgbClr val="185780"/>
        </a:solidFill>
      </p:bgPr>
    </p:bg>
    <p:spTree>
      <p:nvGrpSpPr>
        <p:cNvPr id="1" name=""/>
        <p:cNvGrpSpPr/>
        <p:nvPr/>
      </p:nvGrpSpPr>
      <p:grpSpPr>
        <a:xfrm>
          <a:off x="0" y="0"/>
          <a:ext cx="0" cy="0"/>
          <a:chOff x="0" y="0"/>
          <a:chExt cx="0" cy="0"/>
        </a:xfrm>
      </p:grpSpPr>
      <p:grpSp>
        <p:nvGrpSpPr>
          <p:cNvPr id="339" name="Group"/>
          <p:cNvGrpSpPr/>
          <p:nvPr/>
        </p:nvGrpSpPr>
        <p:grpSpPr>
          <a:xfrm>
            <a:off x="694418" y="138533"/>
            <a:ext cx="12329337" cy="4576660"/>
            <a:chOff x="0" y="0"/>
            <a:chExt cx="12329335" cy="4576658"/>
          </a:xfrm>
        </p:grpSpPr>
        <p:grpSp>
          <p:nvGrpSpPr>
            <p:cNvPr id="332" name="Group"/>
            <p:cNvGrpSpPr/>
            <p:nvPr/>
          </p:nvGrpSpPr>
          <p:grpSpPr>
            <a:xfrm>
              <a:off x="0" y="694719"/>
              <a:ext cx="12329336" cy="3881940"/>
              <a:chOff x="0" y="0"/>
              <a:chExt cx="12329335" cy="3881939"/>
            </a:xfrm>
          </p:grpSpPr>
          <p:sp>
            <p:nvSpPr>
              <p:cNvPr id="329" name="Shape"/>
              <p:cNvSpPr/>
              <p:nvPr/>
            </p:nvSpPr>
            <p:spPr>
              <a:xfrm>
                <a:off x="-1" y="-1"/>
                <a:ext cx="5314585" cy="388194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10696" y="21600"/>
                    </a:lnTo>
                    <a:lnTo>
                      <a:pt x="21600" y="21600"/>
                    </a:lnTo>
                    <a:lnTo>
                      <a:pt x="10962" y="117"/>
                    </a:lnTo>
                    <a:lnTo>
                      <a:pt x="0" y="0"/>
                    </a:lnTo>
                    <a:close/>
                  </a:path>
                </a:pathLst>
              </a:custGeom>
              <a:solidFill>
                <a:srgbClr val="CCCCCC">
                  <a:alpha val="20368"/>
                </a:srgbClr>
              </a:solidFill>
              <a:ln w="12700" cap="flat">
                <a:noFill/>
                <a:miter lim="400000"/>
              </a:ln>
              <a:effectLst/>
            </p:spPr>
            <p:txBody>
              <a:bodyPr wrap="square" lIns="50800" tIns="50800" rIns="50800" bIns="50800" numCol="1" anchor="ctr">
                <a:noAutofit/>
              </a:bodyPr>
              <a:lstStyle/>
              <a:p>
                <a:pPr algn="ctr">
                  <a:lnSpc>
                    <a:spcPct val="80000"/>
                  </a:lnSpc>
                  <a:spcBef>
                    <a:spcPts val="0"/>
                  </a:spcBef>
                  <a:defRPr cap="all" sz="4000">
                    <a:latin typeface="+mn-lt"/>
                    <a:ea typeface="+mn-ea"/>
                    <a:cs typeface="+mn-cs"/>
                    <a:sym typeface="DIN Condensed"/>
                  </a:defRPr>
                </a:pPr>
              </a:p>
            </p:txBody>
          </p:sp>
          <p:sp>
            <p:nvSpPr>
              <p:cNvPr id="330" name="Shape"/>
              <p:cNvSpPr/>
              <p:nvPr/>
            </p:nvSpPr>
            <p:spPr>
              <a:xfrm>
                <a:off x="3507375" y="-1"/>
                <a:ext cx="5314585" cy="388194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10696" y="21600"/>
                    </a:lnTo>
                    <a:lnTo>
                      <a:pt x="21600" y="21600"/>
                    </a:lnTo>
                    <a:lnTo>
                      <a:pt x="10962" y="117"/>
                    </a:lnTo>
                    <a:lnTo>
                      <a:pt x="0" y="0"/>
                    </a:lnTo>
                    <a:close/>
                  </a:path>
                </a:pathLst>
              </a:custGeom>
              <a:solidFill>
                <a:srgbClr val="CCCCCC">
                  <a:alpha val="20000"/>
                </a:srgbClr>
              </a:solidFill>
              <a:ln w="12700" cap="flat">
                <a:noFill/>
                <a:miter lim="400000"/>
              </a:ln>
              <a:effectLst/>
            </p:spPr>
            <p:txBody>
              <a:bodyPr wrap="square" lIns="50800" tIns="50800" rIns="50800" bIns="50800" numCol="1" anchor="ctr">
                <a:noAutofit/>
              </a:bodyPr>
              <a:lstStyle/>
              <a:p>
                <a:pPr algn="ctr">
                  <a:lnSpc>
                    <a:spcPct val="80000"/>
                  </a:lnSpc>
                  <a:spcBef>
                    <a:spcPts val="0"/>
                  </a:spcBef>
                  <a:defRPr cap="all" sz="4000">
                    <a:latin typeface="+mn-lt"/>
                    <a:ea typeface="+mn-ea"/>
                    <a:cs typeface="+mn-cs"/>
                    <a:sym typeface="DIN Condensed"/>
                  </a:defRPr>
                </a:pPr>
              </a:p>
            </p:txBody>
          </p:sp>
          <p:sp>
            <p:nvSpPr>
              <p:cNvPr id="331" name="Shape"/>
              <p:cNvSpPr/>
              <p:nvPr/>
            </p:nvSpPr>
            <p:spPr>
              <a:xfrm>
                <a:off x="7014751" y="-1"/>
                <a:ext cx="5314585" cy="388194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10696" y="21600"/>
                    </a:lnTo>
                    <a:lnTo>
                      <a:pt x="21600" y="21600"/>
                    </a:lnTo>
                    <a:lnTo>
                      <a:pt x="10962" y="117"/>
                    </a:lnTo>
                    <a:lnTo>
                      <a:pt x="0" y="0"/>
                    </a:lnTo>
                    <a:close/>
                  </a:path>
                </a:pathLst>
              </a:custGeom>
              <a:solidFill>
                <a:srgbClr val="CCCCCC">
                  <a:alpha val="20000"/>
                </a:srgbClr>
              </a:solidFill>
              <a:ln w="12700" cap="flat">
                <a:noFill/>
                <a:miter lim="400000"/>
              </a:ln>
              <a:effectLst/>
            </p:spPr>
            <p:txBody>
              <a:bodyPr wrap="square" lIns="50800" tIns="50800" rIns="50800" bIns="50800" numCol="1" anchor="ctr">
                <a:noAutofit/>
              </a:bodyPr>
              <a:lstStyle/>
              <a:p>
                <a:pPr algn="ctr">
                  <a:lnSpc>
                    <a:spcPct val="80000"/>
                  </a:lnSpc>
                  <a:spcBef>
                    <a:spcPts val="0"/>
                  </a:spcBef>
                  <a:defRPr cap="all" sz="4000">
                    <a:latin typeface="+mn-lt"/>
                    <a:ea typeface="+mn-ea"/>
                    <a:cs typeface="+mn-cs"/>
                    <a:sym typeface="DIN Condensed"/>
                  </a:defRPr>
                </a:pPr>
              </a:p>
            </p:txBody>
          </p:sp>
        </p:grpSp>
        <p:sp>
          <p:nvSpPr>
            <p:cNvPr id="333" name="observation"/>
            <p:cNvSpPr txBox="1"/>
            <p:nvPr/>
          </p:nvSpPr>
          <p:spPr>
            <a:xfrm>
              <a:off x="3264870" y="4064424"/>
              <a:ext cx="1703617" cy="4953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defRPr sz="2300">
                  <a:solidFill>
                    <a:srgbClr val="90CCF0"/>
                  </a:solidFill>
                </a:defRPr>
              </a:lvl1pPr>
            </a:lstStyle>
            <a:p>
              <a:pPr/>
              <a:r>
                <a:t>observation</a:t>
              </a:r>
            </a:p>
          </p:txBody>
        </p:sp>
        <p:sp>
          <p:nvSpPr>
            <p:cNvPr id="334" name="TEACHING"/>
            <p:cNvSpPr txBox="1"/>
            <p:nvPr/>
          </p:nvSpPr>
          <p:spPr>
            <a:xfrm>
              <a:off x="566891" y="-1"/>
              <a:ext cx="10356114" cy="2654301"/>
            </a:xfrm>
            <a:prstGeom prst="rect">
              <a:avLst/>
            </a:prstGeom>
            <a:noFill/>
            <a:ln w="12700" cap="flat">
              <a:noFill/>
              <a:miter lim="400000"/>
            </a:ln>
            <a:effectLst>
              <a:outerShdw sx="100000" sy="100000" kx="0" ky="0" algn="b" rotWithShape="0" blurRad="50800" dist="111528" dir="2699427">
                <a:srgbClr val="000000">
                  <a:alpha val="50000"/>
                </a:srgbClr>
              </a:outerShdw>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defRPr b="1" sz="14700">
                  <a:solidFill>
                    <a:srgbClr val="90CCF0"/>
                  </a:solidFill>
                  <a:latin typeface="Avenir Next"/>
                  <a:ea typeface="Avenir Next"/>
                  <a:cs typeface="Avenir Next"/>
                  <a:sym typeface="Avenir Next"/>
                </a:defRPr>
              </a:lvl1pPr>
            </a:lstStyle>
            <a:p>
              <a:pPr/>
              <a:r>
                <a:t>TEACHING </a:t>
              </a:r>
            </a:p>
          </p:txBody>
        </p:sp>
        <p:sp>
          <p:nvSpPr>
            <p:cNvPr id="335" name="INDUCTIVE METHOD"/>
            <p:cNvSpPr txBox="1"/>
            <p:nvPr/>
          </p:nvSpPr>
          <p:spPr>
            <a:xfrm>
              <a:off x="1462380" y="2304582"/>
              <a:ext cx="10396043" cy="1524001"/>
            </a:xfrm>
            <a:prstGeom prst="rect">
              <a:avLst/>
            </a:prstGeom>
            <a:noFill/>
            <a:ln w="12700" cap="flat">
              <a:noFill/>
              <a:miter lim="400000"/>
            </a:ln>
            <a:effectLst>
              <a:outerShdw sx="100000" sy="100000" kx="0" ky="0" algn="b" rotWithShape="0" blurRad="25400" dist="78701" dir="2700000">
                <a:srgbClr val="000000">
                  <a:alpha val="50000"/>
                </a:srgbClr>
              </a:outerShdw>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defRPr sz="8200">
                  <a:solidFill>
                    <a:srgbClr val="FFFFFF"/>
                  </a:solidFill>
                  <a:latin typeface="Avenir Next"/>
                  <a:ea typeface="Avenir Next"/>
                  <a:cs typeface="Avenir Next"/>
                  <a:sym typeface="Avenir Next"/>
                </a:defRPr>
              </a:lvl1pPr>
            </a:lstStyle>
            <a:p>
              <a:pPr/>
              <a:r>
                <a:t>INDUCTIVE METHOD</a:t>
              </a:r>
            </a:p>
          </p:txBody>
        </p:sp>
        <p:sp>
          <p:nvSpPr>
            <p:cNvPr id="336" name="using the"/>
            <p:cNvSpPr txBox="1"/>
            <p:nvPr/>
          </p:nvSpPr>
          <p:spPr>
            <a:xfrm>
              <a:off x="460461" y="1735465"/>
              <a:ext cx="3706090" cy="1137920"/>
            </a:xfrm>
            <a:prstGeom prst="rect">
              <a:avLst/>
            </a:prstGeom>
            <a:noFill/>
            <a:ln w="12700" cap="flat">
              <a:noFill/>
              <a:miter lim="400000"/>
            </a:ln>
            <a:effectLst>
              <a:outerShdw sx="100000" sy="100000" kx="0" ky="0" algn="b" rotWithShape="0" blurRad="0" dist="59945" dir="2700000">
                <a:srgbClr val="000000">
                  <a:alpha val="50000"/>
                </a:srgbClr>
              </a:outerShdw>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defRPr sz="8200">
                  <a:solidFill>
                    <a:srgbClr val="CCCCCC"/>
                  </a:solidFill>
                  <a:latin typeface="Brush Script Std"/>
                  <a:ea typeface="Brush Script Std"/>
                  <a:cs typeface="Brush Script Std"/>
                  <a:sym typeface="Brush Script Std"/>
                </a:defRPr>
              </a:lvl1pPr>
            </a:lstStyle>
            <a:p>
              <a:pPr/>
              <a:r>
                <a:t>using the</a:t>
              </a:r>
            </a:p>
          </p:txBody>
        </p:sp>
        <p:sp>
          <p:nvSpPr>
            <p:cNvPr id="337" name="interpretation"/>
            <p:cNvSpPr txBox="1"/>
            <p:nvPr/>
          </p:nvSpPr>
          <p:spPr>
            <a:xfrm>
              <a:off x="6526095" y="4064424"/>
              <a:ext cx="1953655" cy="4953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defRPr sz="2300">
                  <a:solidFill>
                    <a:srgbClr val="90CCF0"/>
                  </a:solidFill>
                </a:defRPr>
              </a:lvl1pPr>
            </a:lstStyle>
            <a:p>
              <a:pPr/>
              <a:r>
                <a:t>interpretation</a:t>
              </a:r>
            </a:p>
          </p:txBody>
        </p:sp>
        <p:sp>
          <p:nvSpPr>
            <p:cNvPr id="338" name="application"/>
            <p:cNvSpPr txBox="1"/>
            <p:nvPr/>
          </p:nvSpPr>
          <p:spPr>
            <a:xfrm>
              <a:off x="10338213" y="4064424"/>
              <a:ext cx="1614235" cy="4953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defRPr sz="2300">
                  <a:solidFill>
                    <a:srgbClr val="90CCF0"/>
                  </a:solidFill>
                </a:defRPr>
              </a:lvl1pPr>
            </a:lstStyle>
            <a:p>
              <a:pPr/>
              <a:r>
                <a:t>application</a:t>
              </a:r>
            </a:p>
          </p:txBody>
        </p:sp>
      </p:grpSp>
      <p:sp>
        <p:nvSpPr>
          <p:cNvPr id="340" name="APPLICATION: “how does it apply?”"/>
          <p:cNvSpPr txBox="1"/>
          <p:nvPr/>
        </p:nvSpPr>
        <p:spPr>
          <a:xfrm>
            <a:off x="1117823" y="5326184"/>
            <a:ext cx="22148353" cy="16129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nSpc>
                <a:spcPct val="80000"/>
              </a:lnSpc>
              <a:defRPr b="1" i="1" sz="8700">
                <a:solidFill>
                  <a:srgbClr val="CCCCCC"/>
                </a:solidFill>
                <a:latin typeface="Avenir Next"/>
                <a:ea typeface="Avenir Next"/>
                <a:cs typeface="Avenir Next"/>
                <a:sym typeface="Avenir Next"/>
              </a:defRPr>
            </a:lvl1pPr>
          </a:lstStyle>
          <a:p>
            <a:pPr/>
            <a:r>
              <a:t>APPLICATION: “how does it apply?”</a:t>
            </a:r>
          </a:p>
        </p:txBody>
      </p:sp>
      <p:sp>
        <p:nvSpPr>
          <p:cNvPr id="341" name="• Sins to confess, forsake and avoid"/>
          <p:cNvSpPr txBox="1"/>
          <p:nvPr/>
        </p:nvSpPr>
        <p:spPr>
          <a:xfrm>
            <a:off x="1464867" y="6658957"/>
            <a:ext cx="19006971" cy="14859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nSpc>
                <a:spcPct val="80000"/>
              </a:lnSpc>
              <a:defRPr b="1" i="1" sz="8000">
                <a:solidFill>
                  <a:srgbClr val="90CCF0"/>
                </a:solidFill>
                <a:latin typeface="Avenir Next"/>
                <a:ea typeface="Avenir Next"/>
                <a:cs typeface="Avenir Next"/>
                <a:sym typeface="Avenir Next"/>
              </a:defRPr>
            </a:lvl1pPr>
          </a:lstStyle>
          <a:p>
            <a:pPr/>
            <a:r>
              <a:t>• Sins to confess, forsake and avoid</a:t>
            </a:r>
          </a:p>
        </p:txBody>
      </p:sp>
      <p:sp>
        <p:nvSpPr>
          <p:cNvPr id="342" name="• Attitudes or Thought patterns to change"/>
          <p:cNvSpPr txBox="1"/>
          <p:nvPr/>
        </p:nvSpPr>
        <p:spPr>
          <a:xfrm>
            <a:off x="1464867" y="10323869"/>
            <a:ext cx="22148354" cy="14859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nSpc>
                <a:spcPct val="80000"/>
              </a:lnSpc>
              <a:defRPr b="1" i="1" sz="8000">
                <a:solidFill>
                  <a:srgbClr val="90CCF0"/>
                </a:solidFill>
                <a:latin typeface="Avenir Next"/>
                <a:ea typeface="Avenir Next"/>
                <a:cs typeface="Avenir Next"/>
                <a:sym typeface="Avenir Next"/>
              </a:defRPr>
            </a:lvl1pPr>
          </a:lstStyle>
          <a:p>
            <a:pPr/>
            <a:r>
              <a:t>• Attitudes or Thought patterns to change</a:t>
            </a:r>
          </a:p>
        </p:txBody>
      </p:sp>
      <p:sp>
        <p:nvSpPr>
          <p:cNvPr id="343" name="• Examples to follow"/>
          <p:cNvSpPr txBox="1"/>
          <p:nvPr/>
        </p:nvSpPr>
        <p:spPr>
          <a:xfrm>
            <a:off x="1464867" y="9102232"/>
            <a:ext cx="22148354" cy="14859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nSpc>
                <a:spcPct val="80000"/>
              </a:lnSpc>
              <a:defRPr b="1" i="1" sz="8000">
                <a:solidFill>
                  <a:srgbClr val="90CCF0"/>
                </a:solidFill>
                <a:latin typeface="Avenir Next"/>
                <a:ea typeface="Avenir Next"/>
                <a:cs typeface="Avenir Next"/>
                <a:sym typeface="Avenir Next"/>
              </a:defRPr>
            </a:lvl1pPr>
          </a:lstStyle>
          <a:p>
            <a:pPr/>
            <a:r>
              <a:t>• Examples to follow</a:t>
            </a:r>
          </a:p>
        </p:txBody>
      </p:sp>
      <p:sp>
        <p:nvSpPr>
          <p:cNvPr id="344" name="• Commands to obey"/>
          <p:cNvSpPr txBox="1"/>
          <p:nvPr/>
        </p:nvSpPr>
        <p:spPr>
          <a:xfrm>
            <a:off x="1464867" y="11545507"/>
            <a:ext cx="22148354" cy="14859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nSpc>
                <a:spcPct val="80000"/>
              </a:lnSpc>
              <a:defRPr b="1" i="1" sz="8000">
                <a:solidFill>
                  <a:srgbClr val="90CCF0"/>
                </a:solidFill>
                <a:latin typeface="Avenir Next"/>
                <a:ea typeface="Avenir Next"/>
                <a:cs typeface="Avenir Next"/>
                <a:sym typeface="Avenir Next"/>
              </a:defRPr>
            </a:lvl1pPr>
          </a:lstStyle>
          <a:p>
            <a:pPr/>
            <a:r>
              <a:t>• Commands to obey</a:t>
            </a:r>
          </a:p>
        </p:txBody>
      </p:sp>
      <p:sp>
        <p:nvSpPr>
          <p:cNvPr id="345" name="• Promises or Truths to remember &amp; believe"/>
          <p:cNvSpPr txBox="1"/>
          <p:nvPr/>
        </p:nvSpPr>
        <p:spPr>
          <a:xfrm>
            <a:off x="1464867" y="7880594"/>
            <a:ext cx="22148354" cy="14859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nSpc>
                <a:spcPct val="80000"/>
              </a:lnSpc>
              <a:defRPr b="1" i="1" sz="8000">
                <a:solidFill>
                  <a:srgbClr val="90CCF0"/>
                </a:solidFill>
                <a:latin typeface="Avenir Next"/>
                <a:ea typeface="Avenir Next"/>
                <a:cs typeface="Avenir Next"/>
                <a:sym typeface="Avenir Next"/>
              </a:defRPr>
            </a:lvl1pPr>
          </a:lstStyle>
          <a:p>
            <a:pPr/>
            <a:r>
              <a:t>• Promises or Truths to remember &amp; believe</a:t>
            </a:r>
          </a:p>
        </p:txBody>
      </p:sp>
    </p:spTree>
  </p:cSld>
  <p:clrMapOvr>
    <a:masterClrMapping/>
  </p:clrMapOvr>
  <mc:AlternateContent xmlns:mc="http://schemas.openxmlformats.org/markup-compatibility/2006">
    <mc:Choice xmlns:p14="http://schemas.microsoft.com/office/powerpoint/2010/main" Requires="p14">
      <p:transition spd="slow" advClick="1" p14:dur="1500">
        <p:dissolve/>
      </p:transition>
    </mc:Choice>
    <mc:Fallback>
      <p:transition spd="slow">
        <p:fade/>
      </p:transition>
    </mc:Fallback>
  </mc:AlternateContent>
  <p:timing>
    <p:tnLst>
      <p:par>
        <p:cTn id="1" nodeType="tmRoot" restart="never" dur="indefinite" fill="hold">
          <p:childTnLst>
            <p:seq concurrent="1" prevAc="none" nextAc="seek">
              <p:cTn id="2" nodeType="mainSeq" dur="indefinite" fill="hold">
                <p:childTnLst>
                  <p:par>
                    <p:cTn id="3" fill="hold">
                      <p:stCondLst>
                        <p:cond delay="indefinite"/>
                      </p:stCondLst>
                      <p:childTnLst>
                        <p:par>
                          <p:cTn id="4" fill="hold">
                            <p:stCondLst>
                              <p:cond delay="0"/>
                            </p:stCondLst>
                            <p:childTnLst>
                              <p:par>
                                <p:cTn id="5" presetClass="entr" nodeType="clickEffect" presetSubtype="8" presetID="2" grpId="1" fill="hold">
                                  <p:stCondLst>
                                    <p:cond delay="0"/>
                                  </p:stCondLst>
                                  <p:iterate type="el" backwards="0">
                                    <p:tmAbs val="0"/>
                                  </p:iterate>
                                  <p:childTnLst>
                                    <p:set>
                                      <p:cBhvr>
                                        <p:cTn id="6" fill="hold"/>
                                        <p:tgtEl>
                                          <p:spTgt spid="341"/>
                                        </p:tgtEl>
                                        <p:attrNameLst>
                                          <p:attrName>style.visibility</p:attrName>
                                        </p:attrNameLst>
                                      </p:cBhvr>
                                      <p:to>
                                        <p:strVal val="visible"/>
                                      </p:to>
                                    </p:set>
                                    <p:anim calcmode="lin" valueType="num">
                                      <p:cBhvr>
                                        <p:cTn id="7" dur="1000" fill="hold"/>
                                        <p:tgtEl>
                                          <p:spTgt spid="341"/>
                                        </p:tgtEl>
                                        <p:attrNameLst>
                                          <p:attrName>ppt_x</p:attrName>
                                        </p:attrNameLst>
                                      </p:cBhvr>
                                      <p:tavLst>
                                        <p:tav tm="0">
                                          <p:val>
                                            <p:strVal val="0-#ppt_w/2"/>
                                          </p:val>
                                        </p:tav>
                                        <p:tav tm="100000">
                                          <p:val>
                                            <p:strVal val="#ppt_x"/>
                                          </p:val>
                                        </p:tav>
                                      </p:tavLst>
                                    </p:anim>
                                    <p:anim calcmode="lin" valueType="num">
                                      <p:cBhvr>
                                        <p:cTn id="8" dur="1000" fill="hold"/>
                                        <p:tgtEl>
                                          <p:spTgt spid="341"/>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Class="entr" nodeType="clickEffect" presetSubtype="8" presetID="2" grpId="2" fill="hold">
                                  <p:stCondLst>
                                    <p:cond delay="0"/>
                                  </p:stCondLst>
                                  <p:iterate type="el" backwards="0">
                                    <p:tmAbs val="0"/>
                                  </p:iterate>
                                  <p:childTnLst>
                                    <p:set>
                                      <p:cBhvr>
                                        <p:cTn id="12" fill="hold"/>
                                        <p:tgtEl>
                                          <p:spTgt spid="345"/>
                                        </p:tgtEl>
                                        <p:attrNameLst>
                                          <p:attrName>style.visibility</p:attrName>
                                        </p:attrNameLst>
                                      </p:cBhvr>
                                      <p:to>
                                        <p:strVal val="visible"/>
                                      </p:to>
                                    </p:set>
                                    <p:anim calcmode="lin" valueType="num">
                                      <p:cBhvr>
                                        <p:cTn id="13" dur="1000" fill="hold"/>
                                        <p:tgtEl>
                                          <p:spTgt spid="345"/>
                                        </p:tgtEl>
                                        <p:attrNameLst>
                                          <p:attrName>ppt_x</p:attrName>
                                        </p:attrNameLst>
                                      </p:cBhvr>
                                      <p:tavLst>
                                        <p:tav tm="0">
                                          <p:val>
                                            <p:strVal val="0-#ppt_w/2"/>
                                          </p:val>
                                        </p:tav>
                                        <p:tav tm="100000">
                                          <p:val>
                                            <p:strVal val="#ppt_x"/>
                                          </p:val>
                                        </p:tav>
                                      </p:tavLst>
                                    </p:anim>
                                    <p:anim calcmode="lin" valueType="num">
                                      <p:cBhvr>
                                        <p:cTn id="14" dur="1000" fill="hold"/>
                                        <p:tgtEl>
                                          <p:spTgt spid="345"/>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Class="entr" nodeType="clickEffect" presetSubtype="8" presetID="2" grpId="3" fill="hold">
                                  <p:stCondLst>
                                    <p:cond delay="0"/>
                                  </p:stCondLst>
                                  <p:iterate type="el" backwards="0">
                                    <p:tmAbs val="0"/>
                                  </p:iterate>
                                  <p:childTnLst>
                                    <p:set>
                                      <p:cBhvr>
                                        <p:cTn id="18" fill="hold"/>
                                        <p:tgtEl>
                                          <p:spTgt spid="343"/>
                                        </p:tgtEl>
                                        <p:attrNameLst>
                                          <p:attrName>style.visibility</p:attrName>
                                        </p:attrNameLst>
                                      </p:cBhvr>
                                      <p:to>
                                        <p:strVal val="visible"/>
                                      </p:to>
                                    </p:set>
                                    <p:anim calcmode="lin" valueType="num">
                                      <p:cBhvr>
                                        <p:cTn id="19" dur="1000" fill="hold"/>
                                        <p:tgtEl>
                                          <p:spTgt spid="343"/>
                                        </p:tgtEl>
                                        <p:attrNameLst>
                                          <p:attrName>ppt_x</p:attrName>
                                        </p:attrNameLst>
                                      </p:cBhvr>
                                      <p:tavLst>
                                        <p:tav tm="0">
                                          <p:val>
                                            <p:strVal val="0-#ppt_w/2"/>
                                          </p:val>
                                        </p:tav>
                                        <p:tav tm="100000">
                                          <p:val>
                                            <p:strVal val="#ppt_x"/>
                                          </p:val>
                                        </p:tav>
                                      </p:tavLst>
                                    </p:anim>
                                    <p:anim calcmode="lin" valueType="num">
                                      <p:cBhvr>
                                        <p:cTn id="20" dur="1000" fill="hold"/>
                                        <p:tgtEl>
                                          <p:spTgt spid="343"/>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Class="entr" nodeType="clickEffect" presetSubtype="8" presetID="2" grpId="4" fill="hold">
                                  <p:stCondLst>
                                    <p:cond delay="0"/>
                                  </p:stCondLst>
                                  <p:iterate type="el" backwards="0">
                                    <p:tmAbs val="0"/>
                                  </p:iterate>
                                  <p:childTnLst>
                                    <p:set>
                                      <p:cBhvr>
                                        <p:cTn id="24" fill="hold"/>
                                        <p:tgtEl>
                                          <p:spTgt spid="342"/>
                                        </p:tgtEl>
                                        <p:attrNameLst>
                                          <p:attrName>style.visibility</p:attrName>
                                        </p:attrNameLst>
                                      </p:cBhvr>
                                      <p:to>
                                        <p:strVal val="visible"/>
                                      </p:to>
                                    </p:set>
                                    <p:anim calcmode="lin" valueType="num">
                                      <p:cBhvr>
                                        <p:cTn id="25" dur="1000" fill="hold"/>
                                        <p:tgtEl>
                                          <p:spTgt spid="342"/>
                                        </p:tgtEl>
                                        <p:attrNameLst>
                                          <p:attrName>ppt_x</p:attrName>
                                        </p:attrNameLst>
                                      </p:cBhvr>
                                      <p:tavLst>
                                        <p:tav tm="0">
                                          <p:val>
                                            <p:strVal val="0-#ppt_w/2"/>
                                          </p:val>
                                        </p:tav>
                                        <p:tav tm="100000">
                                          <p:val>
                                            <p:strVal val="#ppt_x"/>
                                          </p:val>
                                        </p:tav>
                                      </p:tavLst>
                                    </p:anim>
                                    <p:anim calcmode="lin" valueType="num">
                                      <p:cBhvr>
                                        <p:cTn id="26" dur="1000" fill="hold"/>
                                        <p:tgtEl>
                                          <p:spTgt spid="342"/>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Class="entr" nodeType="clickEffect" presetSubtype="8" presetID="2" grpId="5" fill="hold">
                                  <p:stCondLst>
                                    <p:cond delay="0"/>
                                  </p:stCondLst>
                                  <p:iterate type="el" backwards="0">
                                    <p:tmAbs val="0"/>
                                  </p:iterate>
                                  <p:childTnLst>
                                    <p:set>
                                      <p:cBhvr>
                                        <p:cTn id="30" fill="hold"/>
                                        <p:tgtEl>
                                          <p:spTgt spid="344"/>
                                        </p:tgtEl>
                                        <p:attrNameLst>
                                          <p:attrName>style.visibility</p:attrName>
                                        </p:attrNameLst>
                                      </p:cBhvr>
                                      <p:to>
                                        <p:strVal val="visible"/>
                                      </p:to>
                                    </p:set>
                                    <p:anim calcmode="lin" valueType="num">
                                      <p:cBhvr>
                                        <p:cTn id="31" dur="1000" fill="hold"/>
                                        <p:tgtEl>
                                          <p:spTgt spid="344"/>
                                        </p:tgtEl>
                                        <p:attrNameLst>
                                          <p:attrName>ppt_x</p:attrName>
                                        </p:attrNameLst>
                                      </p:cBhvr>
                                      <p:tavLst>
                                        <p:tav tm="0">
                                          <p:val>
                                            <p:strVal val="0-#ppt_w/2"/>
                                          </p:val>
                                        </p:tav>
                                        <p:tav tm="100000">
                                          <p:val>
                                            <p:strVal val="#ppt_x"/>
                                          </p:val>
                                        </p:tav>
                                      </p:tavLst>
                                    </p:anim>
                                    <p:anim calcmode="lin" valueType="num">
                                      <p:cBhvr>
                                        <p:cTn id="32" dur="1000" fill="hold"/>
                                        <p:tgtEl>
                                          <p:spTgt spid="34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bldLst>
      <p:bldP build="whole" bldLvl="1" animBg="1" rev="0" advAuto="0" spid="341" grpId="1"/>
      <p:bldP build="whole" bldLvl="1" animBg="1" rev="0" advAuto="0" spid="342" grpId="4"/>
      <p:bldP build="whole" bldLvl="1" animBg="1" rev="0" advAuto="0" spid="345" grpId="2"/>
      <p:bldP build="whole" bldLvl="1" animBg="1" rev="0" advAuto="0" spid="343" grpId="3"/>
      <p:bldP build="whole" bldLvl="1" animBg="1" rev="0" advAuto="0" spid="344" grpId="5"/>
    </p:bldLst>
  </p:timing>
</p:sld>
</file>

<file path=ppt/slides/slide17.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bg>
      <p:bgPr>
        <a:solidFill>
          <a:srgbClr val="185780"/>
        </a:solidFill>
      </p:bgPr>
    </p:bg>
    <p:spTree>
      <p:nvGrpSpPr>
        <p:cNvPr id="1" name=""/>
        <p:cNvGrpSpPr/>
        <p:nvPr/>
      </p:nvGrpSpPr>
      <p:grpSpPr>
        <a:xfrm>
          <a:off x="0" y="0"/>
          <a:ext cx="0" cy="0"/>
          <a:chOff x="0" y="0"/>
          <a:chExt cx="0" cy="0"/>
        </a:xfrm>
      </p:grpSpPr>
      <p:sp>
        <p:nvSpPr>
          <p:cNvPr id="347" name="Let’s try it together…"/>
          <p:cNvSpPr txBox="1"/>
          <p:nvPr/>
        </p:nvSpPr>
        <p:spPr>
          <a:xfrm>
            <a:off x="814736" y="616703"/>
            <a:ext cx="5956333" cy="259334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nSpc>
                <a:spcPct val="80000"/>
              </a:lnSpc>
              <a:defRPr b="1" i="1" sz="8000">
                <a:solidFill>
                  <a:srgbClr val="FFFFFF"/>
                </a:solidFill>
                <a:latin typeface="Avenir Next"/>
                <a:ea typeface="Avenir Next"/>
                <a:cs typeface="Avenir Next"/>
                <a:sym typeface="Avenir Next"/>
              </a:defRPr>
            </a:lvl1pPr>
          </a:lstStyle>
          <a:p>
            <a:pPr/>
            <a:r>
              <a:t>Let’s try it together…</a:t>
            </a:r>
          </a:p>
        </p:txBody>
      </p:sp>
      <p:sp>
        <p:nvSpPr>
          <p:cNvPr id="348" name="What APPLICATIONS can we make from what we’ve OBSERVED?"/>
          <p:cNvSpPr txBox="1"/>
          <p:nvPr/>
        </p:nvSpPr>
        <p:spPr>
          <a:xfrm>
            <a:off x="1179402" y="3620369"/>
            <a:ext cx="7570361" cy="364236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nSpc>
                <a:spcPct val="80000"/>
              </a:lnSpc>
              <a:defRPr b="1" i="1" sz="6000">
                <a:solidFill>
                  <a:srgbClr val="90CBF0"/>
                </a:solidFill>
                <a:latin typeface="Avenir Next"/>
                <a:ea typeface="Avenir Next"/>
                <a:cs typeface="Avenir Next"/>
                <a:sym typeface="Avenir Next"/>
              </a:defRPr>
            </a:lvl1pPr>
          </a:lstStyle>
          <a:p>
            <a:pPr/>
            <a:r>
              <a:t>What APPLICATIONS can we make from what we’ve OBSERVED?</a:t>
            </a:r>
          </a:p>
        </p:txBody>
      </p:sp>
      <p:pic>
        <p:nvPicPr>
          <p:cNvPr id="349" name="Matthew 14.13-21 image.png" descr="Matthew 14.13-21 image.png"/>
          <p:cNvPicPr>
            <a:picLocks noChangeAspect="1"/>
          </p:cNvPicPr>
          <p:nvPr/>
        </p:nvPicPr>
        <p:blipFill>
          <a:blip r:embed="rId3">
            <a:extLst/>
          </a:blip>
          <a:stretch>
            <a:fillRect/>
          </a:stretch>
        </p:blipFill>
        <p:spPr>
          <a:xfrm>
            <a:off x="9378856" y="462053"/>
            <a:ext cx="14550175" cy="12791895"/>
          </a:xfrm>
          <a:prstGeom prst="rect">
            <a:avLst/>
          </a:prstGeom>
          <a:ln w="12700">
            <a:miter lim="400000"/>
          </a:ln>
        </p:spPr>
      </p:pic>
      <p:sp>
        <p:nvSpPr>
          <p:cNvPr id="350" name="Rounded Rectangle"/>
          <p:cNvSpPr/>
          <p:nvPr/>
        </p:nvSpPr>
        <p:spPr>
          <a:xfrm>
            <a:off x="9317754" y="1773689"/>
            <a:ext cx="7050780" cy="5950805"/>
          </a:xfrm>
          <a:prstGeom prst="roundRect">
            <a:avLst>
              <a:gd name="adj" fmla="val 7332"/>
            </a:avLst>
          </a:prstGeom>
          <a:ln w="114300">
            <a:solidFill>
              <a:schemeClr val="accent4"/>
            </a:solidFill>
            <a:miter lim="400000"/>
          </a:ln>
        </p:spPr>
        <p:txBody>
          <a:bodyPr lIns="50800" tIns="50800" rIns="50800" bIns="50800" anchor="ctr"/>
          <a:lstStyle/>
          <a:p>
            <a:pPr algn="ctr">
              <a:lnSpc>
                <a:spcPct val="80000"/>
              </a:lnSpc>
              <a:spcBef>
                <a:spcPts val="0"/>
              </a:spcBef>
              <a:defRPr cap="all" sz="4000">
                <a:solidFill>
                  <a:srgbClr val="FFFFFF"/>
                </a:solidFill>
                <a:latin typeface="+mn-lt"/>
                <a:ea typeface="+mn-ea"/>
                <a:cs typeface="+mn-cs"/>
                <a:sym typeface="DIN Condensed"/>
              </a:defRPr>
            </a:pPr>
          </a:p>
        </p:txBody>
      </p:sp>
    </p:spTree>
  </p:cSld>
  <p:clrMapOvr>
    <a:masterClrMapping/>
  </p:clrMapOvr>
  <p:transition xmlns:p14="http://schemas.microsoft.com/office/powerpoint/2010/main" spd="med" advClick="1"/>
</p:sld>
</file>

<file path=ppt/slides/slide18.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bg>
      <p:bgPr>
        <a:solidFill>
          <a:srgbClr val="185780"/>
        </a:solidFill>
      </p:bgPr>
    </p:bg>
    <p:spTree>
      <p:nvGrpSpPr>
        <p:cNvPr id="1" name=""/>
        <p:cNvGrpSpPr/>
        <p:nvPr/>
      </p:nvGrpSpPr>
      <p:grpSpPr>
        <a:xfrm>
          <a:off x="0" y="0"/>
          <a:ext cx="0" cy="0"/>
          <a:chOff x="0" y="0"/>
          <a:chExt cx="0" cy="0"/>
        </a:xfrm>
      </p:grpSpPr>
      <p:pic>
        <p:nvPicPr>
          <p:cNvPr id="354" name="Digging for Gold.png" descr="Digging for Gold.png"/>
          <p:cNvPicPr>
            <a:picLocks noChangeAspect="1"/>
          </p:cNvPicPr>
          <p:nvPr/>
        </p:nvPicPr>
        <p:blipFill>
          <a:blip r:embed="rId2">
            <a:extLst/>
          </a:blip>
          <a:srcRect l="2" t="293" r="845" b="606"/>
          <a:stretch>
            <a:fillRect/>
          </a:stretch>
        </p:blipFill>
        <p:spPr>
          <a:xfrm>
            <a:off x="17579988" y="922165"/>
            <a:ext cx="5535353" cy="5532475"/>
          </a:xfrm>
          <a:custGeom>
            <a:avLst/>
            <a:gdLst/>
            <a:ahLst/>
            <a:cxnLst>
              <a:cxn ang="0">
                <a:pos x="wd2" y="hd2"/>
              </a:cxn>
              <a:cxn ang="5400000">
                <a:pos x="wd2" y="hd2"/>
              </a:cxn>
              <a:cxn ang="10800000">
                <a:pos x="wd2" y="hd2"/>
              </a:cxn>
              <a:cxn ang="16200000">
                <a:pos x="wd2" y="hd2"/>
              </a:cxn>
            </a:cxnLst>
            <a:rect l="0" t="0" r="r" b="b"/>
            <a:pathLst>
              <a:path w="21570" h="21590" fill="norm" stroke="1" extrusionOk="0">
                <a:moveTo>
                  <a:pt x="10981" y="2"/>
                </a:moveTo>
                <a:cubicBezTo>
                  <a:pt x="10355" y="-9"/>
                  <a:pt x="9726" y="31"/>
                  <a:pt x="9138" y="121"/>
                </a:cubicBezTo>
                <a:cubicBezTo>
                  <a:pt x="8638" y="197"/>
                  <a:pt x="7730" y="422"/>
                  <a:pt x="7300" y="576"/>
                </a:cubicBezTo>
                <a:cubicBezTo>
                  <a:pt x="6683" y="798"/>
                  <a:pt x="6545" y="857"/>
                  <a:pt x="6057" y="1097"/>
                </a:cubicBezTo>
                <a:cubicBezTo>
                  <a:pt x="4925" y="1652"/>
                  <a:pt x="4093" y="2251"/>
                  <a:pt x="3186" y="3158"/>
                </a:cubicBezTo>
                <a:cubicBezTo>
                  <a:pt x="2187" y="4158"/>
                  <a:pt x="1492" y="5164"/>
                  <a:pt x="936" y="6417"/>
                </a:cubicBezTo>
                <a:cubicBezTo>
                  <a:pt x="489" y="7423"/>
                  <a:pt x="152" y="8694"/>
                  <a:pt x="75" y="9661"/>
                </a:cubicBezTo>
                <a:cubicBezTo>
                  <a:pt x="63" y="9809"/>
                  <a:pt x="41" y="9937"/>
                  <a:pt x="27" y="9946"/>
                </a:cubicBezTo>
                <a:cubicBezTo>
                  <a:pt x="9" y="9957"/>
                  <a:pt x="0" y="10369"/>
                  <a:pt x="0" y="10787"/>
                </a:cubicBezTo>
                <a:cubicBezTo>
                  <a:pt x="1" y="11205"/>
                  <a:pt x="11" y="11629"/>
                  <a:pt x="28" y="11662"/>
                </a:cubicBezTo>
                <a:cubicBezTo>
                  <a:pt x="44" y="11691"/>
                  <a:pt x="72" y="11869"/>
                  <a:pt x="90" y="12056"/>
                </a:cubicBezTo>
                <a:cubicBezTo>
                  <a:pt x="262" y="13815"/>
                  <a:pt x="1020" y="15722"/>
                  <a:pt x="2150" y="17246"/>
                </a:cubicBezTo>
                <a:cubicBezTo>
                  <a:pt x="4008" y="19749"/>
                  <a:pt x="6854" y="21315"/>
                  <a:pt x="10008" y="21568"/>
                </a:cubicBezTo>
                <a:cubicBezTo>
                  <a:pt x="10189" y="21583"/>
                  <a:pt x="10395" y="21589"/>
                  <a:pt x="10618" y="21590"/>
                </a:cubicBezTo>
                <a:cubicBezTo>
                  <a:pt x="11284" y="21591"/>
                  <a:pt x="12083" y="21531"/>
                  <a:pt x="12678" y="21429"/>
                </a:cubicBezTo>
                <a:cubicBezTo>
                  <a:pt x="13370" y="21310"/>
                  <a:pt x="14369" y="21013"/>
                  <a:pt x="15025" y="20730"/>
                </a:cubicBezTo>
                <a:cubicBezTo>
                  <a:pt x="18503" y="19233"/>
                  <a:pt x="20906" y="16105"/>
                  <a:pt x="21470" y="12342"/>
                </a:cubicBezTo>
                <a:cubicBezTo>
                  <a:pt x="21565" y="11707"/>
                  <a:pt x="21600" y="10559"/>
                  <a:pt x="21544" y="9894"/>
                </a:cubicBezTo>
                <a:cubicBezTo>
                  <a:pt x="21288" y="6857"/>
                  <a:pt x="19747" y="4039"/>
                  <a:pt x="17345" y="2212"/>
                </a:cubicBezTo>
                <a:cubicBezTo>
                  <a:pt x="16011" y="1197"/>
                  <a:pt x="14434" y="492"/>
                  <a:pt x="12809" y="183"/>
                </a:cubicBezTo>
                <a:cubicBezTo>
                  <a:pt x="12232" y="73"/>
                  <a:pt x="11607" y="12"/>
                  <a:pt x="10981" y="2"/>
                </a:cubicBezTo>
                <a:close/>
              </a:path>
            </a:pathLst>
          </a:custGeom>
          <a:ln w="12700">
            <a:miter lim="400000"/>
          </a:ln>
        </p:spPr>
      </p:pic>
      <p:sp>
        <p:nvSpPr>
          <p:cNvPr id="355" name="This Method works really well with Historical Narrative Stories (Gospels, Acts, O.T. History)"/>
          <p:cNvSpPr txBox="1"/>
          <p:nvPr/>
        </p:nvSpPr>
        <p:spPr>
          <a:xfrm>
            <a:off x="1158768" y="901622"/>
            <a:ext cx="16384280" cy="3700782"/>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nSpc>
                <a:spcPct val="80000"/>
              </a:lnSpc>
              <a:defRPr b="1" i="1" sz="8000">
                <a:solidFill>
                  <a:srgbClr val="FFFFFF"/>
                </a:solidFill>
                <a:latin typeface="Avenir Next"/>
                <a:ea typeface="Avenir Next"/>
                <a:cs typeface="Avenir Next"/>
                <a:sym typeface="Avenir Next"/>
              </a:defRPr>
            </a:lvl1pPr>
          </a:lstStyle>
          <a:p>
            <a:pPr/>
            <a:r>
              <a:t>This Method works really well with Historical Narrative Stories (Gospels, Acts, O.T. History)</a:t>
            </a:r>
          </a:p>
        </p:txBody>
      </p:sp>
      <p:sp>
        <p:nvSpPr>
          <p:cNvPr id="356" name="BUT"/>
          <p:cNvSpPr txBox="1"/>
          <p:nvPr/>
        </p:nvSpPr>
        <p:spPr>
          <a:xfrm>
            <a:off x="2184448" y="5321520"/>
            <a:ext cx="3449778" cy="22987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nSpc>
                <a:spcPct val="90000"/>
              </a:lnSpc>
              <a:spcBef>
                <a:spcPts val="500"/>
              </a:spcBef>
              <a:defRPr sz="12700">
                <a:solidFill>
                  <a:srgbClr val="90CCF0"/>
                </a:solidFill>
                <a:latin typeface="Avenir Next Heavy"/>
                <a:ea typeface="Avenir Next Heavy"/>
                <a:cs typeface="Avenir Next Heavy"/>
                <a:sym typeface="Avenir Next Heavy"/>
              </a:defRPr>
            </a:lvl1pPr>
          </a:lstStyle>
          <a:p>
            <a:pPr/>
            <a:r>
              <a:t>BUT</a:t>
            </a:r>
          </a:p>
        </p:txBody>
      </p:sp>
      <p:sp>
        <p:nvSpPr>
          <p:cNvPr id="357" name="New Testament Letters are a bit different."/>
          <p:cNvSpPr txBox="1"/>
          <p:nvPr/>
        </p:nvSpPr>
        <p:spPr>
          <a:xfrm>
            <a:off x="3999860" y="7745696"/>
            <a:ext cx="16384280" cy="259334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nSpc>
                <a:spcPct val="80000"/>
              </a:lnSpc>
              <a:defRPr b="1" i="1" sz="8000">
                <a:solidFill>
                  <a:srgbClr val="FFFFFF"/>
                </a:solidFill>
                <a:latin typeface="Avenir Next"/>
                <a:ea typeface="Avenir Next"/>
                <a:cs typeface="Avenir Next"/>
                <a:sym typeface="Avenir Next"/>
              </a:defRPr>
            </a:lvl1pPr>
          </a:lstStyle>
          <a:p>
            <a:pPr/>
            <a:r>
              <a:t>New Testament Letters are a bit different.</a:t>
            </a:r>
          </a:p>
        </p:txBody>
      </p:sp>
    </p:spTree>
  </p:cSld>
  <p:clrMapOvr>
    <a:masterClrMapping/>
  </p:clrMapOvr>
  <mc:AlternateContent xmlns:mc="http://schemas.openxmlformats.org/markup-compatibility/2006">
    <mc:Choice xmlns:p14="http://schemas.microsoft.com/office/powerpoint/2010/main" Requires="p14">
      <p:transition spd="slow" advClick="1" p14:dur="1500">
        <p:dissolve/>
      </p:transition>
    </mc:Choice>
    <mc:Fallback>
      <p:transition spd="slow">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bg>
      <p:bgPr>
        <a:solidFill>
          <a:srgbClr val="185780"/>
        </a:solidFill>
      </p:bgPr>
    </p:bg>
    <p:spTree>
      <p:nvGrpSpPr>
        <p:cNvPr id="1" name=""/>
        <p:cNvGrpSpPr/>
        <p:nvPr/>
      </p:nvGrpSpPr>
      <p:grpSpPr>
        <a:xfrm>
          <a:off x="0" y="0"/>
          <a:ext cx="0" cy="0"/>
          <a:chOff x="0" y="0"/>
          <a:chExt cx="0" cy="0"/>
        </a:xfrm>
      </p:grpSpPr>
      <p:sp>
        <p:nvSpPr>
          <p:cNvPr id="359" name="Are NOT the always best first step for OBSERVATION."/>
          <p:cNvSpPr txBox="1"/>
          <p:nvPr/>
        </p:nvSpPr>
        <p:spPr>
          <a:xfrm>
            <a:off x="4417115" y="8193208"/>
            <a:ext cx="15549769" cy="232156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a:lnSpc>
                <a:spcPct val="90000"/>
              </a:lnSpc>
              <a:spcBef>
                <a:spcPts val="500"/>
              </a:spcBef>
              <a:defRPr b="1" sz="6700">
                <a:solidFill>
                  <a:srgbClr val="FFFFFF"/>
                </a:solidFill>
                <a:latin typeface="Avenir Next"/>
                <a:ea typeface="Avenir Next"/>
                <a:cs typeface="Avenir Next"/>
                <a:sym typeface="Avenir Next"/>
              </a:defRPr>
            </a:pPr>
            <a:r>
              <a:t>Are NOT the always best</a:t>
            </a:r>
            <a:r>
              <a:rPr cap="all"/>
              <a:t> first step</a:t>
            </a:r>
            <a:r>
              <a:t> for OBSERVATION.</a:t>
            </a:r>
          </a:p>
        </p:txBody>
      </p:sp>
      <p:grpSp>
        <p:nvGrpSpPr>
          <p:cNvPr id="365" name="Group"/>
          <p:cNvGrpSpPr/>
          <p:nvPr/>
        </p:nvGrpSpPr>
        <p:grpSpPr>
          <a:xfrm>
            <a:off x="3413696" y="1267535"/>
            <a:ext cx="17110948" cy="5590239"/>
            <a:chOff x="0" y="0"/>
            <a:chExt cx="17110946" cy="5590237"/>
          </a:xfrm>
        </p:grpSpPr>
        <p:sp>
          <p:nvSpPr>
            <p:cNvPr id="360" name="Who"/>
            <p:cNvSpPr txBox="1"/>
            <p:nvPr/>
          </p:nvSpPr>
          <p:spPr>
            <a:xfrm rot="21000000">
              <a:off x="169224" y="329535"/>
              <a:ext cx="3996551" cy="22987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lnSpc>
                  <a:spcPct val="90000"/>
                </a:lnSpc>
                <a:spcBef>
                  <a:spcPts val="500"/>
                </a:spcBef>
                <a:defRPr sz="12700">
                  <a:solidFill>
                    <a:srgbClr val="90CCF0"/>
                  </a:solidFill>
                  <a:latin typeface="Avenir Next Heavy"/>
                  <a:ea typeface="Avenir Next Heavy"/>
                  <a:cs typeface="Avenir Next Heavy"/>
                  <a:sym typeface="Avenir Next Heavy"/>
                </a:defRPr>
              </a:lvl1pPr>
            </a:lstStyle>
            <a:p>
              <a:pPr/>
              <a:r>
                <a:t>Who</a:t>
              </a:r>
            </a:p>
          </p:txBody>
        </p:sp>
        <p:sp>
          <p:nvSpPr>
            <p:cNvPr id="361" name="What"/>
            <p:cNvSpPr txBox="1"/>
            <p:nvPr/>
          </p:nvSpPr>
          <p:spPr>
            <a:xfrm rot="480000">
              <a:off x="2193756" y="2899881"/>
              <a:ext cx="4541712" cy="22987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lnSpc>
                  <a:spcPct val="90000"/>
                </a:lnSpc>
                <a:spcBef>
                  <a:spcPts val="500"/>
                </a:spcBef>
                <a:defRPr sz="12700">
                  <a:solidFill>
                    <a:srgbClr val="90CCF0"/>
                  </a:solidFill>
                  <a:latin typeface="Avenir Next Heavy"/>
                  <a:ea typeface="Avenir Next Heavy"/>
                  <a:cs typeface="Avenir Next Heavy"/>
                  <a:sym typeface="Avenir Next Heavy"/>
                </a:defRPr>
              </a:lvl1pPr>
            </a:lstStyle>
            <a:p>
              <a:pPr/>
              <a:r>
                <a:t>What</a:t>
              </a:r>
            </a:p>
          </p:txBody>
        </p:sp>
        <p:sp>
          <p:nvSpPr>
            <p:cNvPr id="362" name="When"/>
            <p:cNvSpPr txBox="1"/>
            <p:nvPr/>
          </p:nvSpPr>
          <p:spPr>
            <a:xfrm rot="21300000">
              <a:off x="5771219" y="1072864"/>
              <a:ext cx="5015905" cy="22987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lnSpc>
                  <a:spcPct val="90000"/>
                </a:lnSpc>
                <a:spcBef>
                  <a:spcPts val="500"/>
                </a:spcBef>
                <a:defRPr sz="12700">
                  <a:solidFill>
                    <a:srgbClr val="90CCF0"/>
                  </a:solidFill>
                  <a:latin typeface="Avenir Next Heavy"/>
                  <a:ea typeface="Avenir Next Heavy"/>
                  <a:cs typeface="Avenir Next Heavy"/>
                  <a:sym typeface="Avenir Next Heavy"/>
                </a:defRPr>
              </a:lvl1pPr>
            </a:lstStyle>
            <a:p>
              <a:pPr/>
              <a:r>
                <a:t>When</a:t>
              </a:r>
            </a:p>
          </p:txBody>
        </p:sp>
        <p:sp>
          <p:nvSpPr>
            <p:cNvPr id="363" name="Where"/>
            <p:cNvSpPr txBox="1"/>
            <p:nvPr/>
          </p:nvSpPr>
          <p:spPr>
            <a:xfrm rot="240000">
              <a:off x="8711762" y="3097396"/>
              <a:ext cx="5646548" cy="22987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lnSpc>
                  <a:spcPct val="90000"/>
                </a:lnSpc>
                <a:spcBef>
                  <a:spcPts val="500"/>
                </a:spcBef>
                <a:defRPr sz="12700">
                  <a:solidFill>
                    <a:srgbClr val="90CCF0"/>
                  </a:solidFill>
                  <a:latin typeface="Avenir Next Heavy"/>
                  <a:ea typeface="Avenir Next Heavy"/>
                  <a:cs typeface="Avenir Next Heavy"/>
                  <a:sym typeface="Avenir Next Heavy"/>
                </a:defRPr>
              </a:lvl1pPr>
            </a:lstStyle>
            <a:p>
              <a:pPr/>
              <a:r>
                <a:t>Where</a:t>
              </a:r>
            </a:p>
          </p:txBody>
        </p:sp>
        <p:sp>
          <p:nvSpPr>
            <p:cNvPr id="364" name="How"/>
            <p:cNvSpPr txBox="1"/>
            <p:nvPr/>
          </p:nvSpPr>
          <p:spPr>
            <a:xfrm>
              <a:off x="13062784" y="1072864"/>
              <a:ext cx="4048164" cy="22987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lnSpc>
                  <a:spcPct val="90000"/>
                </a:lnSpc>
                <a:spcBef>
                  <a:spcPts val="500"/>
                </a:spcBef>
                <a:defRPr sz="12700">
                  <a:solidFill>
                    <a:srgbClr val="90CCF0"/>
                  </a:solidFill>
                  <a:latin typeface="Avenir Next Heavy"/>
                  <a:ea typeface="Avenir Next Heavy"/>
                  <a:cs typeface="Avenir Next Heavy"/>
                  <a:sym typeface="Avenir Next Heavy"/>
                </a:defRPr>
              </a:lvl1pPr>
            </a:lstStyle>
            <a:p>
              <a:pPr/>
              <a:r>
                <a:t>How</a:t>
              </a:r>
            </a:p>
          </p:txBody>
        </p:sp>
      </p:grpSp>
    </p:spTree>
  </p:cSld>
  <p:clrMapOvr>
    <a:masterClrMapping/>
  </p:clrMapOvr>
  <mc:AlternateContent xmlns:mc="http://schemas.openxmlformats.org/markup-compatibility/2006">
    <mc:Choice xmlns:p14="http://schemas.microsoft.com/office/powerpoint/2010/main" Requires="p14">
      <p:transition spd="slow" advClick="1" p14:dur="1500">
        <p:dissolve/>
      </p:transition>
    </mc:Choice>
    <mc:Fallback>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bg>
      <p:bgPr>
        <a:solidFill>
          <a:srgbClr val="185780"/>
        </a:solidFill>
      </p:bgPr>
    </p:bg>
    <p:spTree>
      <p:nvGrpSpPr>
        <p:cNvPr id="1" name=""/>
        <p:cNvGrpSpPr/>
        <p:nvPr/>
      </p:nvGrpSpPr>
      <p:grpSpPr>
        <a:xfrm>
          <a:off x="0" y="0"/>
          <a:ext cx="0" cy="0"/>
          <a:chOff x="0" y="0"/>
          <a:chExt cx="0" cy="0"/>
        </a:xfrm>
      </p:grpSpPr>
      <p:grpSp>
        <p:nvGrpSpPr>
          <p:cNvPr id="190" name="Group"/>
          <p:cNvGrpSpPr/>
          <p:nvPr/>
        </p:nvGrpSpPr>
        <p:grpSpPr>
          <a:xfrm>
            <a:off x="1862922" y="1101420"/>
            <a:ext cx="14880833" cy="5988200"/>
            <a:chOff x="0" y="0"/>
            <a:chExt cx="14880832" cy="5988198"/>
          </a:xfrm>
        </p:grpSpPr>
        <p:grpSp>
          <p:nvGrpSpPr>
            <p:cNvPr id="183" name="Group"/>
            <p:cNvGrpSpPr/>
            <p:nvPr/>
          </p:nvGrpSpPr>
          <p:grpSpPr>
            <a:xfrm>
              <a:off x="0" y="908986"/>
              <a:ext cx="14880833" cy="5079213"/>
              <a:chOff x="0" y="0"/>
              <a:chExt cx="14880833" cy="5079212"/>
            </a:xfrm>
          </p:grpSpPr>
          <p:sp>
            <p:nvSpPr>
              <p:cNvPr id="180" name="Shape"/>
              <p:cNvSpPr/>
              <p:nvPr/>
            </p:nvSpPr>
            <p:spPr>
              <a:xfrm>
                <a:off x="-1" y="-1"/>
                <a:ext cx="6414413" cy="507921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10696" y="21600"/>
                    </a:lnTo>
                    <a:lnTo>
                      <a:pt x="21600" y="21600"/>
                    </a:lnTo>
                    <a:lnTo>
                      <a:pt x="10962" y="117"/>
                    </a:lnTo>
                    <a:lnTo>
                      <a:pt x="0" y="0"/>
                    </a:lnTo>
                    <a:close/>
                  </a:path>
                </a:pathLst>
              </a:custGeom>
              <a:solidFill>
                <a:srgbClr val="CCCCCC">
                  <a:alpha val="20368"/>
                </a:srgbClr>
              </a:solidFill>
              <a:ln w="12700" cap="flat">
                <a:noFill/>
                <a:miter lim="400000"/>
              </a:ln>
              <a:effectLst/>
            </p:spPr>
            <p:txBody>
              <a:bodyPr wrap="square" lIns="50800" tIns="50800" rIns="50800" bIns="50800" numCol="1" anchor="ctr">
                <a:noAutofit/>
              </a:bodyPr>
              <a:lstStyle/>
              <a:p>
                <a:pPr algn="ctr">
                  <a:lnSpc>
                    <a:spcPct val="80000"/>
                  </a:lnSpc>
                  <a:spcBef>
                    <a:spcPts val="0"/>
                  </a:spcBef>
                  <a:defRPr cap="all" sz="4000">
                    <a:latin typeface="+mn-lt"/>
                    <a:ea typeface="+mn-ea"/>
                    <a:cs typeface="+mn-cs"/>
                    <a:sym typeface="DIN Condensed"/>
                  </a:defRPr>
                </a:pPr>
              </a:p>
            </p:txBody>
          </p:sp>
          <p:sp>
            <p:nvSpPr>
              <p:cNvPr id="181" name="Shape"/>
              <p:cNvSpPr/>
              <p:nvPr/>
            </p:nvSpPr>
            <p:spPr>
              <a:xfrm>
                <a:off x="4233210" y="-1"/>
                <a:ext cx="6414413" cy="507921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10696" y="21600"/>
                    </a:lnTo>
                    <a:lnTo>
                      <a:pt x="21600" y="21600"/>
                    </a:lnTo>
                    <a:lnTo>
                      <a:pt x="10962" y="117"/>
                    </a:lnTo>
                    <a:lnTo>
                      <a:pt x="0" y="0"/>
                    </a:lnTo>
                    <a:close/>
                  </a:path>
                </a:pathLst>
              </a:custGeom>
              <a:solidFill>
                <a:srgbClr val="CCCCCC">
                  <a:alpha val="20000"/>
                </a:srgbClr>
              </a:solidFill>
              <a:ln w="12700" cap="flat">
                <a:noFill/>
                <a:miter lim="400000"/>
              </a:ln>
              <a:effectLst/>
            </p:spPr>
            <p:txBody>
              <a:bodyPr wrap="square" lIns="50800" tIns="50800" rIns="50800" bIns="50800" numCol="1" anchor="ctr">
                <a:noAutofit/>
              </a:bodyPr>
              <a:lstStyle/>
              <a:p>
                <a:pPr algn="ctr">
                  <a:lnSpc>
                    <a:spcPct val="80000"/>
                  </a:lnSpc>
                  <a:spcBef>
                    <a:spcPts val="0"/>
                  </a:spcBef>
                  <a:defRPr cap="all" sz="4000">
                    <a:latin typeface="+mn-lt"/>
                    <a:ea typeface="+mn-ea"/>
                    <a:cs typeface="+mn-cs"/>
                    <a:sym typeface="DIN Condensed"/>
                  </a:defRPr>
                </a:pPr>
              </a:p>
            </p:txBody>
          </p:sp>
          <p:sp>
            <p:nvSpPr>
              <p:cNvPr id="182" name="Shape"/>
              <p:cNvSpPr/>
              <p:nvPr/>
            </p:nvSpPr>
            <p:spPr>
              <a:xfrm>
                <a:off x="8466421" y="-1"/>
                <a:ext cx="6414413" cy="507921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10696" y="21600"/>
                    </a:lnTo>
                    <a:lnTo>
                      <a:pt x="21600" y="21600"/>
                    </a:lnTo>
                    <a:lnTo>
                      <a:pt x="10962" y="117"/>
                    </a:lnTo>
                    <a:lnTo>
                      <a:pt x="0" y="0"/>
                    </a:lnTo>
                    <a:close/>
                  </a:path>
                </a:pathLst>
              </a:custGeom>
              <a:solidFill>
                <a:srgbClr val="CCCCCC">
                  <a:alpha val="20000"/>
                </a:srgbClr>
              </a:solidFill>
              <a:ln w="12700" cap="flat">
                <a:noFill/>
                <a:miter lim="400000"/>
              </a:ln>
              <a:effectLst/>
            </p:spPr>
            <p:txBody>
              <a:bodyPr wrap="square" lIns="50800" tIns="50800" rIns="50800" bIns="50800" numCol="1" anchor="ctr">
                <a:noAutofit/>
              </a:bodyPr>
              <a:lstStyle/>
              <a:p>
                <a:pPr algn="ctr">
                  <a:lnSpc>
                    <a:spcPct val="80000"/>
                  </a:lnSpc>
                  <a:spcBef>
                    <a:spcPts val="0"/>
                  </a:spcBef>
                  <a:defRPr cap="all" sz="4000">
                    <a:latin typeface="+mn-lt"/>
                    <a:ea typeface="+mn-ea"/>
                    <a:cs typeface="+mn-cs"/>
                    <a:sym typeface="DIN Condensed"/>
                  </a:defRPr>
                </a:pPr>
              </a:p>
            </p:txBody>
          </p:sp>
        </p:grpSp>
        <p:sp>
          <p:nvSpPr>
            <p:cNvPr id="184" name="observation"/>
            <p:cNvSpPr txBox="1"/>
            <p:nvPr/>
          </p:nvSpPr>
          <p:spPr>
            <a:xfrm>
              <a:off x="3902419" y="5317980"/>
              <a:ext cx="2056173" cy="648062"/>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ctr">
              <a:noAutofit/>
            </a:bodyPr>
            <a:lstStyle>
              <a:lvl1pPr>
                <a:defRPr sz="2800">
                  <a:solidFill>
                    <a:srgbClr val="90CCF0"/>
                  </a:solidFill>
                </a:defRPr>
              </a:lvl1pPr>
            </a:lstStyle>
            <a:p>
              <a:pPr/>
              <a:r>
                <a:t>observation</a:t>
              </a:r>
            </a:p>
          </p:txBody>
        </p:sp>
        <p:sp>
          <p:nvSpPr>
            <p:cNvPr id="185" name="TEACHING"/>
            <p:cNvSpPr txBox="1"/>
            <p:nvPr/>
          </p:nvSpPr>
          <p:spPr>
            <a:xfrm>
              <a:off x="684206" y="0"/>
              <a:ext cx="12499262" cy="3472944"/>
            </a:xfrm>
            <a:prstGeom prst="rect">
              <a:avLst/>
            </a:prstGeom>
            <a:noFill/>
            <a:ln w="12700" cap="flat">
              <a:noFill/>
              <a:miter lim="400000"/>
            </a:ln>
            <a:effectLst>
              <a:outerShdw sx="100000" sy="100000" kx="0" ky="0" algn="b" rotWithShape="0" blurRad="50800" dist="111528" dir="2699427">
                <a:srgbClr val="000000">
                  <a:alpha val="50000"/>
                </a:srgbClr>
              </a:outerShdw>
            </a:effectLst>
            <a:extLst>
              <a:ext uri="{C572A759-6A51-4108-AA02-DFA0A04FC94B}">
                <ma14:wrappingTextBoxFlag xmlns:ma14="http://schemas.microsoft.com/office/mac/drawingml/2011/main" val="1"/>
              </a:ext>
            </a:extLst>
          </p:spPr>
          <p:txBody>
            <a:bodyPr wrap="square" lIns="50800" tIns="50800" rIns="50800" bIns="50800" numCol="1" anchor="ctr">
              <a:noAutofit/>
            </a:bodyPr>
            <a:lstStyle>
              <a:lvl1pPr>
                <a:defRPr b="1" sz="17300">
                  <a:solidFill>
                    <a:srgbClr val="90CCF0"/>
                  </a:solidFill>
                  <a:latin typeface="Avenir Next"/>
                  <a:ea typeface="Avenir Next"/>
                  <a:cs typeface="Avenir Next"/>
                  <a:sym typeface="Avenir Next"/>
                </a:defRPr>
              </a:lvl1pPr>
            </a:lstStyle>
            <a:p>
              <a:pPr/>
              <a:r>
                <a:t>TEACHING </a:t>
              </a:r>
            </a:p>
          </p:txBody>
        </p:sp>
        <p:sp>
          <p:nvSpPr>
            <p:cNvPr id="186" name="INDUCTIVE METHOD"/>
            <p:cNvSpPr txBox="1"/>
            <p:nvPr/>
          </p:nvSpPr>
          <p:spPr>
            <a:xfrm>
              <a:off x="1765013" y="3015365"/>
              <a:ext cx="12547454" cy="1994036"/>
            </a:xfrm>
            <a:prstGeom prst="rect">
              <a:avLst/>
            </a:prstGeom>
            <a:noFill/>
            <a:ln w="12700" cap="flat">
              <a:noFill/>
              <a:miter lim="400000"/>
            </a:ln>
            <a:effectLst>
              <a:outerShdw sx="100000" sy="100000" kx="0" ky="0" algn="b" rotWithShape="0" blurRad="25400" dist="78701" dir="2700000">
                <a:srgbClr val="000000">
                  <a:alpha val="50000"/>
                </a:srgbClr>
              </a:outerShdw>
            </a:effectLst>
            <a:extLst>
              <a:ext uri="{C572A759-6A51-4108-AA02-DFA0A04FC94B}">
                <ma14:wrappingTextBoxFlag xmlns:ma14="http://schemas.microsoft.com/office/mac/drawingml/2011/main" val="1"/>
              </a:ext>
            </a:extLst>
          </p:spPr>
          <p:txBody>
            <a:bodyPr wrap="square" lIns="50800" tIns="50800" rIns="50800" bIns="50800" numCol="1" anchor="ctr">
              <a:noAutofit/>
            </a:bodyPr>
            <a:lstStyle>
              <a:lvl1pPr>
                <a:defRPr sz="9800">
                  <a:solidFill>
                    <a:srgbClr val="FFFFFF"/>
                  </a:solidFill>
                  <a:latin typeface="Avenir Next"/>
                  <a:ea typeface="Avenir Next"/>
                  <a:cs typeface="Avenir Next"/>
                  <a:sym typeface="Avenir Next"/>
                </a:defRPr>
              </a:lvl1pPr>
            </a:lstStyle>
            <a:p>
              <a:pPr/>
              <a:r>
                <a:t>INDUCTIVE METHOD</a:t>
              </a:r>
            </a:p>
          </p:txBody>
        </p:sp>
        <p:sp>
          <p:nvSpPr>
            <p:cNvPr id="187" name="using the"/>
            <p:cNvSpPr txBox="1"/>
            <p:nvPr/>
          </p:nvSpPr>
          <p:spPr>
            <a:xfrm>
              <a:off x="555752" y="2270719"/>
              <a:ext cx="4473047" cy="1488880"/>
            </a:xfrm>
            <a:prstGeom prst="rect">
              <a:avLst/>
            </a:prstGeom>
            <a:noFill/>
            <a:ln w="12700" cap="flat">
              <a:noFill/>
              <a:miter lim="400000"/>
            </a:ln>
            <a:effectLst>
              <a:outerShdw sx="100000" sy="100000" kx="0" ky="0" algn="b" rotWithShape="0" blurRad="0" dist="59945" dir="2700000">
                <a:srgbClr val="000000">
                  <a:alpha val="50000"/>
                </a:srgbClr>
              </a:outerShdw>
            </a:effectLst>
            <a:extLst>
              <a:ext uri="{C572A759-6A51-4108-AA02-DFA0A04FC94B}">
                <ma14:wrappingTextBoxFlag xmlns:ma14="http://schemas.microsoft.com/office/mac/drawingml/2011/main" val="1"/>
              </a:ext>
            </a:extLst>
          </p:spPr>
          <p:txBody>
            <a:bodyPr wrap="square" lIns="50800" tIns="50800" rIns="50800" bIns="50800" numCol="1" anchor="ctr">
              <a:noAutofit/>
            </a:bodyPr>
            <a:lstStyle>
              <a:lvl1pPr>
                <a:defRPr sz="9800">
                  <a:solidFill>
                    <a:srgbClr val="CCCCCC"/>
                  </a:solidFill>
                  <a:latin typeface="Brush Script Std"/>
                  <a:ea typeface="Brush Script Std"/>
                  <a:cs typeface="Brush Script Std"/>
                  <a:sym typeface="Brush Script Std"/>
                </a:defRPr>
              </a:lvl1pPr>
            </a:lstStyle>
            <a:p>
              <a:pPr/>
              <a:r>
                <a:t>using the</a:t>
              </a:r>
            </a:p>
          </p:txBody>
        </p:sp>
        <p:sp>
          <p:nvSpPr>
            <p:cNvPr id="188" name="interpretation"/>
            <p:cNvSpPr txBox="1"/>
            <p:nvPr/>
          </p:nvSpPr>
          <p:spPr>
            <a:xfrm>
              <a:off x="7838539" y="5317980"/>
              <a:ext cx="2357954" cy="648062"/>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ctr">
              <a:noAutofit/>
            </a:bodyPr>
            <a:lstStyle>
              <a:lvl1pPr>
                <a:defRPr sz="2800">
                  <a:solidFill>
                    <a:srgbClr val="90CCF0"/>
                  </a:solidFill>
                </a:defRPr>
              </a:lvl1pPr>
            </a:lstStyle>
            <a:p>
              <a:pPr/>
              <a:r>
                <a:t>interpretation</a:t>
              </a:r>
            </a:p>
          </p:txBody>
        </p:sp>
        <p:sp>
          <p:nvSpPr>
            <p:cNvPr id="189" name="application"/>
            <p:cNvSpPr txBox="1"/>
            <p:nvPr/>
          </p:nvSpPr>
          <p:spPr>
            <a:xfrm>
              <a:off x="12439557" y="5317980"/>
              <a:ext cx="1948293" cy="648062"/>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ctr">
              <a:noAutofit/>
            </a:bodyPr>
            <a:lstStyle>
              <a:lvl1pPr>
                <a:defRPr sz="2800">
                  <a:solidFill>
                    <a:srgbClr val="90CCF0"/>
                  </a:solidFill>
                </a:defRPr>
              </a:lvl1pPr>
            </a:lstStyle>
            <a:p>
              <a:pPr/>
              <a:r>
                <a:t>application</a:t>
              </a:r>
            </a:p>
          </p:txBody>
        </p:sp>
      </p:grpSp>
      <p:sp>
        <p:nvSpPr>
          <p:cNvPr id="191" name="PRAYER"/>
          <p:cNvSpPr txBox="1"/>
          <p:nvPr/>
        </p:nvSpPr>
        <p:spPr>
          <a:xfrm>
            <a:off x="5623560" y="8061069"/>
            <a:ext cx="9809481" cy="35687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i="1" sz="20000">
                <a:solidFill>
                  <a:srgbClr val="FFFFFF"/>
                </a:solidFill>
                <a:latin typeface="Avenir Next"/>
                <a:ea typeface="Avenir Next"/>
                <a:cs typeface="Avenir Next"/>
                <a:sym typeface="Avenir Next"/>
              </a:defRPr>
            </a:lvl1pPr>
          </a:lstStyle>
          <a:p>
            <a:pPr/>
            <a:r>
              <a:t>PRAYER</a:t>
            </a:r>
          </a:p>
        </p:txBody>
      </p:sp>
      <p:pic>
        <p:nvPicPr>
          <p:cNvPr id="192" name="prayer hands copy.jpg" descr="prayer hands copy.jpg"/>
          <p:cNvPicPr>
            <a:picLocks noChangeAspect="1"/>
          </p:cNvPicPr>
          <p:nvPr/>
        </p:nvPicPr>
        <p:blipFill>
          <a:blip r:embed="rId2">
            <a:extLst/>
          </a:blip>
          <a:stretch>
            <a:fillRect/>
          </a:stretch>
        </p:blipFill>
        <p:spPr>
          <a:xfrm>
            <a:off x="16863959" y="7858860"/>
            <a:ext cx="6598048" cy="4948536"/>
          </a:xfrm>
          <a:prstGeom prst="rect">
            <a:avLst/>
          </a:prstGeom>
          <a:ln w="12700">
            <a:miter lim="400000"/>
          </a:ln>
        </p:spPr>
      </p:pic>
    </p:spTree>
  </p:cSld>
  <p:clrMapOvr>
    <a:masterClrMapping/>
  </p:clrMapOvr>
  <mc:AlternateContent xmlns:mc="http://schemas.openxmlformats.org/markup-compatibility/2006">
    <mc:Choice xmlns:p14="http://schemas.microsoft.com/office/powerpoint/2010/main" Requires="p14">
      <p:transition spd="slow" advClick="1" p14:dur="1500">
        <p:dissolve/>
      </p:transition>
    </mc:Choice>
    <mc:Fallback>
      <p:transition spd="slow">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bg>
      <p:bgPr>
        <a:solidFill>
          <a:srgbClr val="185780"/>
        </a:solidFill>
      </p:bgPr>
    </p:bg>
    <p:spTree>
      <p:nvGrpSpPr>
        <p:cNvPr id="1" name=""/>
        <p:cNvGrpSpPr/>
        <p:nvPr/>
      </p:nvGrpSpPr>
      <p:grpSpPr>
        <a:xfrm>
          <a:off x="0" y="0"/>
          <a:ext cx="0" cy="0"/>
          <a:chOff x="0" y="0"/>
          <a:chExt cx="0" cy="0"/>
        </a:xfrm>
      </p:grpSpPr>
      <p:sp>
        <p:nvSpPr>
          <p:cNvPr id="367" name="Paul &amp; Peter use long sentences."/>
          <p:cNvSpPr txBox="1"/>
          <p:nvPr/>
        </p:nvSpPr>
        <p:spPr>
          <a:xfrm>
            <a:off x="6828699" y="9344223"/>
            <a:ext cx="10252910" cy="229616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nSpc>
                <a:spcPct val="80000"/>
              </a:lnSpc>
              <a:defRPr b="1" i="1" sz="7000">
                <a:solidFill>
                  <a:srgbClr val="90CCF0"/>
                </a:solidFill>
                <a:latin typeface="Avenir Next"/>
                <a:ea typeface="Avenir Next"/>
                <a:cs typeface="Avenir Next"/>
                <a:sym typeface="Avenir Next"/>
              </a:defRPr>
            </a:lvl1pPr>
          </a:lstStyle>
          <a:p>
            <a:pPr/>
            <a:r>
              <a:t>Paul &amp; Peter use long sentences.</a:t>
            </a:r>
          </a:p>
        </p:txBody>
      </p:sp>
      <p:sp>
        <p:nvSpPr>
          <p:cNvPr id="368" name="They hate the   .…"/>
          <p:cNvSpPr txBox="1"/>
          <p:nvPr/>
        </p:nvSpPr>
        <p:spPr>
          <a:xfrm>
            <a:off x="13842601" y="10782324"/>
            <a:ext cx="6756707" cy="20955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p>
            <a:pPr>
              <a:lnSpc>
                <a:spcPct val="50000"/>
              </a:lnSpc>
              <a:defRPr b="1" i="1" sz="6000">
                <a:solidFill>
                  <a:srgbClr val="D6D6D6"/>
                </a:solidFill>
                <a:latin typeface="Avenir Next"/>
                <a:ea typeface="Avenir Next"/>
                <a:cs typeface="Avenir Next"/>
                <a:sym typeface="Avenir Next"/>
              </a:defRPr>
            </a:pPr>
            <a:r>
              <a:t>They hate the   .     </a:t>
            </a:r>
          </a:p>
          <a:p>
            <a:pPr>
              <a:lnSpc>
                <a:spcPct val="50000"/>
              </a:lnSpc>
              <a:defRPr b="1" i="1" sz="6000">
                <a:solidFill>
                  <a:srgbClr val="D6D6D6"/>
                </a:solidFill>
                <a:latin typeface="Avenir Next"/>
                <a:ea typeface="Avenir Next"/>
                <a:cs typeface="Avenir Next"/>
                <a:sym typeface="Avenir Next"/>
              </a:defRPr>
            </a:pPr>
            <a:r>
              <a:t>They love the   ,</a:t>
            </a:r>
          </a:p>
        </p:txBody>
      </p:sp>
      <p:sp>
        <p:nvSpPr>
          <p:cNvPr id="369" name="Breaking down the SENTENCES really helps."/>
          <p:cNvSpPr txBox="1"/>
          <p:nvPr/>
        </p:nvSpPr>
        <p:spPr>
          <a:xfrm>
            <a:off x="1243928" y="1245449"/>
            <a:ext cx="10097867" cy="601726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nSpc>
                <a:spcPct val="80000"/>
              </a:lnSpc>
              <a:defRPr b="1" i="1" sz="10000">
                <a:solidFill>
                  <a:srgbClr val="FFFFFF"/>
                </a:solidFill>
                <a:latin typeface="Avenir Next"/>
                <a:ea typeface="Avenir Next"/>
                <a:cs typeface="Avenir Next"/>
                <a:sym typeface="Avenir Next"/>
              </a:defRPr>
            </a:lvl1pPr>
          </a:lstStyle>
          <a:p>
            <a:pPr/>
            <a:r>
              <a:t>Breaking down the SENTENCES really helps.</a:t>
            </a:r>
          </a:p>
        </p:txBody>
      </p:sp>
      <p:pic>
        <p:nvPicPr>
          <p:cNvPr id="370" name="mother-and-son-cutting-food.jpg" descr="mother-and-son-cutting-food.jpg"/>
          <p:cNvPicPr>
            <a:picLocks noChangeAspect="1"/>
          </p:cNvPicPr>
          <p:nvPr/>
        </p:nvPicPr>
        <p:blipFill>
          <a:blip r:embed="rId2">
            <a:extLst/>
          </a:blip>
          <a:stretch>
            <a:fillRect/>
          </a:stretch>
        </p:blipFill>
        <p:spPr>
          <a:xfrm>
            <a:off x="11282495" y="713644"/>
            <a:ext cx="12310627" cy="8192585"/>
          </a:xfrm>
          <a:prstGeom prst="rect">
            <a:avLst/>
          </a:prstGeom>
          <a:ln w="12700">
            <a:miter lim="400000"/>
          </a:ln>
        </p:spPr>
      </p:pic>
    </p:spTree>
  </p:cSld>
  <p:clrMapOvr>
    <a:masterClrMapping/>
  </p:clrMapOvr>
  <mc:AlternateContent xmlns:mc="http://schemas.openxmlformats.org/markup-compatibility/2006">
    <mc:Choice xmlns:p14="http://schemas.microsoft.com/office/powerpoint/2010/main" Requires="p14">
      <p:transition spd="slow" advClick="1" p14:dur="1500">
        <p:dissolve/>
      </p:transition>
    </mc:Choice>
    <mc:Fallback>
      <p:transition spd="slow">
        <p:fade/>
      </p:transition>
    </mc:Fallback>
  </mc:AlternateContent>
  <p:timing>
    <p:tnLst>
      <p:par>
        <p:cTn id="1" nodeType="tmRoot" restart="never" dur="indefinite" fill="hold">
          <p:childTnLst>
            <p:seq concurrent="1" prevAc="none" nextAc="seek">
              <p:cTn id="2" nodeType="mainSeq" dur="indefinite" fill="hold">
                <p:childTnLst>
                  <p:par>
                    <p:cTn id="3" fill="hold">
                      <p:stCondLst>
                        <p:cond delay="indefinite"/>
                      </p:stCondLst>
                      <p:childTnLst>
                        <p:par>
                          <p:cTn id="4" fill="hold">
                            <p:stCondLst>
                              <p:cond delay="0"/>
                            </p:stCondLst>
                            <p:childTnLst>
                              <p:par>
                                <p:cTn id="5" presetClass="entr" nodeType="clickEffect" presetSubtype="8" presetID="2" grpId="1" fill="hold">
                                  <p:stCondLst>
                                    <p:cond delay="0"/>
                                  </p:stCondLst>
                                  <p:iterate type="lt" backwards="0">
                                    <p:tmAbs val="0"/>
                                  </p:iterate>
                                  <p:childTnLst>
                                    <p:set>
                                      <p:cBhvr>
                                        <p:cTn id="6" fill="hold"/>
                                        <p:tgtEl>
                                          <p:spTgt spid="367"/>
                                        </p:tgtEl>
                                        <p:attrNameLst>
                                          <p:attrName>style.visibility</p:attrName>
                                        </p:attrNameLst>
                                      </p:cBhvr>
                                      <p:to>
                                        <p:strVal val="visible"/>
                                      </p:to>
                                    </p:set>
                                    <p:anim calcmode="lin" valueType="num">
                                      <p:cBhvr>
                                        <p:cTn id="7" dur="1000" fill="hold"/>
                                        <p:tgtEl>
                                          <p:spTgt spid="367"/>
                                        </p:tgtEl>
                                        <p:attrNameLst>
                                          <p:attrName>ppt_x</p:attrName>
                                        </p:attrNameLst>
                                      </p:cBhvr>
                                      <p:tavLst>
                                        <p:tav tm="0">
                                          <p:val>
                                            <p:strVal val="0-#ppt_w/2"/>
                                          </p:val>
                                        </p:tav>
                                        <p:tav tm="100000">
                                          <p:val>
                                            <p:strVal val="#ppt_x"/>
                                          </p:val>
                                        </p:tav>
                                      </p:tavLst>
                                    </p:anim>
                                    <p:anim calcmode="lin" valueType="num">
                                      <p:cBhvr>
                                        <p:cTn id="8" dur="1000" fill="hold"/>
                                        <p:tgtEl>
                                          <p:spTgt spid="367"/>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Class="entr" nodeType="clickEffect" presetSubtype="1" presetID="2" grpId="2" fill="hold">
                                  <p:stCondLst>
                                    <p:cond delay="0"/>
                                  </p:stCondLst>
                                  <p:iterate type="lt" backwards="0">
                                    <p:tmAbs val="0"/>
                                  </p:iterate>
                                  <p:childTnLst>
                                    <p:set>
                                      <p:cBhvr>
                                        <p:cTn id="12" fill="hold"/>
                                        <p:tgtEl>
                                          <p:spTgt spid="368"/>
                                        </p:tgtEl>
                                        <p:attrNameLst>
                                          <p:attrName>style.visibility</p:attrName>
                                        </p:attrNameLst>
                                      </p:cBhvr>
                                      <p:to>
                                        <p:strVal val="visible"/>
                                      </p:to>
                                    </p:set>
                                    <p:anim calcmode="lin" valueType="num">
                                      <p:cBhvr>
                                        <p:cTn id="13" dur="1000" fill="hold"/>
                                        <p:tgtEl>
                                          <p:spTgt spid="368"/>
                                        </p:tgtEl>
                                        <p:attrNameLst>
                                          <p:attrName>ppt_x</p:attrName>
                                        </p:attrNameLst>
                                      </p:cBhvr>
                                      <p:tavLst>
                                        <p:tav tm="0">
                                          <p:val>
                                            <p:strVal val="#ppt_x"/>
                                          </p:val>
                                        </p:tav>
                                        <p:tav tm="100000">
                                          <p:val>
                                            <p:strVal val="#ppt_x"/>
                                          </p:val>
                                        </p:tav>
                                      </p:tavLst>
                                    </p:anim>
                                    <p:anim calcmode="lin" valueType="num">
                                      <p:cBhvr>
                                        <p:cTn id="14" dur="1000" fill="hold"/>
                                        <p:tgtEl>
                                          <p:spTgt spid="368"/>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bldLst>
      <p:bldP build="whole" bldLvl="1" animBg="1" rev="0" advAuto="0" spid="367" grpId="1"/>
      <p:bldP build="whole" bldLvl="1" animBg="1" rev="0" advAuto="0" spid="368" grpId="2"/>
    </p:bldLst>
  </p:timing>
</p:sld>
</file>

<file path=ppt/slides/slide21.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bg>
      <p:bgPr>
        <a:solidFill>
          <a:srgbClr val="185780"/>
        </a:solidFill>
      </p:bgPr>
    </p:bg>
    <p:spTree>
      <p:nvGrpSpPr>
        <p:cNvPr id="1" name=""/>
        <p:cNvGrpSpPr/>
        <p:nvPr/>
      </p:nvGrpSpPr>
      <p:grpSpPr>
        <a:xfrm>
          <a:off x="0" y="0"/>
          <a:ext cx="0" cy="0"/>
          <a:chOff x="0" y="0"/>
          <a:chExt cx="0" cy="0"/>
        </a:xfrm>
      </p:grpSpPr>
      <p:sp>
        <p:nvSpPr>
          <p:cNvPr id="372" name="Let’s try it together…"/>
          <p:cNvSpPr txBox="1"/>
          <p:nvPr/>
        </p:nvSpPr>
        <p:spPr>
          <a:xfrm>
            <a:off x="814736" y="616703"/>
            <a:ext cx="5956333" cy="259334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nSpc>
                <a:spcPct val="80000"/>
              </a:lnSpc>
              <a:defRPr b="1" i="1" sz="8000">
                <a:solidFill>
                  <a:srgbClr val="FFFFFF"/>
                </a:solidFill>
                <a:latin typeface="Avenir Next"/>
                <a:ea typeface="Avenir Next"/>
                <a:cs typeface="Avenir Next"/>
                <a:sym typeface="Avenir Next"/>
              </a:defRPr>
            </a:lvl1pPr>
          </a:lstStyle>
          <a:p>
            <a:pPr/>
            <a:r>
              <a:t>Let’s try it together…</a:t>
            </a:r>
          </a:p>
        </p:txBody>
      </p:sp>
      <p:sp>
        <p:nvSpPr>
          <p:cNvPr id="373" name="OBSERVE"/>
          <p:cNvSpPr txBox="1"/>
          <p:nvPr/>
        </p:nvSpPr>
        <p:spPr>
          <a:xfrm>
            <a:off x="1179402" y="3620369"/>
            <a:ext cx="7570361" cy="11430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nSpc>
                <a:spcPct val="80000"/>
              </a:lnSpc>
              <a:defRPr b="1" i="1" sz="6000">
                <a:solidFill>
                  <a:srgbClr val="90CBF0"/>
                </a:solidFill>
                <a:latin typeface="Avenir Next"/>
                <a:ea typeface="Avenir Next"/>
                <a:cs typeface="Avenir Next"/>
                <a:sym typeface="Avenir Next"/>
              </a:defRPr>
            </a:lvl1pPr>
          </a:lstStyle>
          <a:p>
            <a:pPr/>
            <a:r>
              <a:t>OBSERVE</a:t>
            </a:r>
          </a:p>
        </p:txBody>
      </p:sp>
      <p:sp>
        <p:nvSpPr>
          <p:cNvPr id="374" name="Sentence structure"/>
          <p:cNvSpPr txBox="1"/>
          <p:nvPr/>
        </p:nvSpPr>
        <p:spPr>
          <a:xfrm>
            <a:off x="1923478" y="4919032"/>
            <a:ext cx="6705152" cy="9652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nSpc>
                <a:spcPct val="70000"/>
              </a:lnSpc>
              <a:defRPr b="1" i="1" sz="5000">
                <a:solidFill>
                  <a:srgbClr val="FFFFFF"/>
                </a:solidFill>
                <a:latin typeface="Avenir Next"/>
                <a:ea typeface="Avenir Next"/>
                <a:cs typeface="Avenir Next"/>
                <a:sym typeface="Avenir Next"/>
              </a:defRPr>
            </a:lvl1pPr>
          </a:lstStyle>
          <a:p>
            <a:pPr/>
            <a:r>
              <a:t>Sentence structure</a:t>
            </a:r>
          </a:p>
        </p:txBody>
      </p:sp>
      <p:pic>
        <p:nvPicPr>
          <p:cNvPr id="375" name="Colossians 1.24-2.3 snap.png" descr="Colossians 1.24-2.3 snap.png"/>
          <p:cNvPicPr>
            <a:picLocks noChangeAspect="1"/>
          </p:cNvPicPr>
          <p:nvPr/>
        </p:nvPicPr>
        <p:blipFill>
          <a:blip r:embed="rId3">
            <a:extLst/>
          </a:blip>
          <a:stretch>
            <a:fillRect/>
          </a:stretch>
        </p:blipFill>
        <p:spPr>
          <a:xfrm>
            <a:off x="9442522" y="376523"/>
            <a:ext cx="14550174" cy="12087838"/>
          </a:xfrm>
          <a:prstGeom prst="rect">
            <a:avLst/>
          </a:prstGeom>
          <a:ln w="12700">
            <a:miter lim="400000"/>
          </a:ln>
        </p:spPr>
      </p:pic>
      <p:sp>
        <p:nvSpPr>
          <p:cNvPr id="376" name="Rounded Rectangle"/>
          <p:cNvSpPr/>
          <p:nvPr/>
        </p:nvSpPr>
        <p:spPr>
          <a:xfrm>
            <a:off x="9731023" y="2187516"/>
            <a:ext cx="6414246" cy="5803205"/>
          </a:xfrm>
          <a:prstGeom prst="roundRect">
            <a:avLst>
              <a:gd name="adj" fmla="val 9798"/>
            </a:avLst>
          </a:prstGeom>
          <a:ln w="114300">
            <a:solidFill>
              <a:schemeClr val="accent4"/>
            </a:solidFill>
            <a:miter lim="400000"/>
          </a:ln>
        </p:spPr>
        <p:txBody>
          <a:bodyPr lIns="50800" tIns="50800" rIns="50800" bIns="50800" anchor="ctr"/>
          <a:lstStyle/>
          <a:p>
            <a:pPr algn="ctr">
              <a:lnSpc>
                <a:spcPct val="80000"/>
              </a:lnSpc>
              <a:spcBef>
                <a:spcPts val="0"/>
              </a:spcBef>
              <a:defRPr cap="all" sz="4000">
                <a:solidFill>
                  <a:srgbClr val="FFFFFF"/>
                </a:solidFill>
                <a:latin typeface="+mn-lt"/>
                <a:ea typeface="+mn-ea"/>
                <a:cs typeface="+mn-cs"/>
                <a:sym typeface="DIN Condensed"/>
              </a:defRPr>
            </a:pPr>
          </a:p>
        </p:txBody>
      </p:sp>
      <p:sp>
        <p:nvSpPr>
          <p:cNvPr id="377" name="Count the commas"/>
          <p:cNvSpPr txBox="1"/>
          <p:nvPr/>
        </p:nvSpPr>
        <p:spPr>
          <a:xfrm>
            <a:off x="1923478" y="5937685"/>
            <a:ext cx="6705152" cy="9652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nSpc>
                <a:spcPct val="70000"/>
              </a:lnSpc>
              <a:defRPr b="1" i="1" sz="5000">
                <a:solidFill>
                  <a:srgbClr val="FFFFFF"/>
                </a:solidFill>
                <a:latin typeface="Avenir Next"/>
                <a:ea typeface="Avenir Next"/>
                <a:cs typeface="Avenir Next"/>
                <a:sym typeface="Avenir Next"/>
              </a:defRPr>
            </a:lvl1pPr>
          </a:lstStyle>
          <a:p>
            <a:pPr/>
            <a:r>
              <a:t>Count the commas</a:t>
            </a:r>
          </a:p>
        </p:txBody>
      </p:sp>
      <p:sp>
        <p:nvSpPr>
          <p:cNvPr id="378" name="Oval"/>
          <p:cNvSpPr/>
          <p:nvPr/>
        </p:nvSpPr>
        <p:spPr>
          <a:xfrm>
            <a:off x="15679193" y="3112206"/>
            <a:ext cx="276317" cy="249990"/>
          </a:xfrm>
          <a:prstGeom prst="ellipse">
            <a:avLst/>
          </a:prstGeom>
          <a:ln w="63500">
            <a:solidFill>
              <a:srgbClr val="FF2600"/>
            </a:solidFill>
            <a:miter lim="400000"/>
          </a:ln>
        </p:spPr>
        <p:txBody>
          <a:bodyPr lIns="50800" tIns="50800" rIns="50800" bIns="50800" anchor="ctr"/>
          <a:lstStyle/>
          <a:p>
            <a:pPr algn="ctr">
              <a:lnSpc>
                <a:spcPct val="80000"/>
              </a:lnSpc>
              <a:spcBef>
                <a:spcPts val="0"/>
              </a:spcBef>
              <a:defRPr cap="all" sz="4000">
                <a:latin typeface="+mn-lt"/>
                <a:ea typeface="+mn-ea"/>
                <a:cs typeface="+mn-cs"/>
                <a:sym typeface="DIN Condensed"/>
              </a:defRPr>
            </a:pPr>
          </a:p>
        </p:txBody>
      </p:sp>
      <p:sp>
        <p:nvSpPr>
          <p:cNvPr id="379" name="Oval"/>
          <p:cNvSpPr/>
          <p:nvPr/>
        </p:nvSpPr>
        <p:spPr>
          <a:xfrm>
            <a:off x="13139424" y="3906461"/>
            <a:ext cx="276317" cy="249991"/>
          </a:xfrm>
          <a:prstGeom prst="ellipse">
            <a:avLst/>
          </a:prstGeom>
          <a:ln w="63500">
            <a:solidFill>
              <a:srgbClr val="FF2600"/>
            </a:solidFill>
            <a:miter lim="400000"/>
          </a:ln>
        </p:spPr>
        <p:txBody>
          <a:bodyPr lIns="50800" tIns="50800" rIns="50800" bIns="50800" anchor="ctr"/>
          <a:lstStyle/>
          <a:p>
            <a:pPr algn="ctr">
              <a:lnSpc>
                <a:spcPct val="80000"/>
              </a:lnSpc>
              <a:spcBef>
                <a:spcPts val="0"/>
              </a:spcBef>
              <a:defRPr cap="all" sz="4000">
                <a:latin typeface="+mn-lt"/>
                <a:ea typeface="+mn-ea"/>
                <a:cs typeface="+mn-cs"/>
                <a:sym typeface="DIN Condensed"/>
              </a:defRPr>
            </a:pPr>
          </a:p>
        </p:txBody>
      </p:sp>
      <p:sp>
        <p:nvSpPr>
          <p:cNvPr id="380" name="Oval"/>
          <p:cNvSpPr/>
          <p:nvPr/>
        </p:nvSpPr>
        <p:spPr>
          <a:xfrm>
            <a:off x="11680211" y="4322060"/>
            <a:ext cx="276316" cy="249990"/>
          </a:xfrm>
          <a:prstGeom prst="ellipse">
            <a:avLst/>
          </a:prstGeom>
          <a:ln w="63500">
            <a:solidFill>
              <a:srgbClr val="FF2600"/>
            </a:solidFill>
            <a:miter lim="400000"/>
          </a:ln>
        </p:spPr>
        <p:txBody>
          <a:bodyPr lIns="50800" tIns="50800" rIns="50800" bIns="50800" anchor="ctr"/>
          <a:lstStyle/>
          <a:p>
            <a:pPr algn="ctr">
              <a:lnSpc>
                <a:spcPct val="80000"/>
              </a:lnSpc>
              <a:spcBef>
                <a:spcPts val="0"/>
              </a:spcBef>
              <a:defRPr cap="all" sz="4000">
                <a:latin typeface="+mn-lt"/>
                <a:ea typeface="+mn-ea"/>
                <a:cs typeface="+mn-cs"/>
                <a:sym typeface="DIN Condensed"/>
              </a:defRPr>
            </a:pPr>
          </a:p>
        </p:txBody>
      </p:sp>
      <p:sp>
        <p:nvSpPr>
          <p:cNvPr id="381" name="Oval"/>
          <p:cNvSpPr/>
          <p:nvPr/>
        </p:nvSpPr>
        <p:spPr>
          <a:xfrm>
            <a:off x="14367749" y="4322060"/>
            <a:ext cx="276317" cy="249990"/>
          </a:xfrm>
          <a:prstGeom prst="ellipse">
            <a:avLst/>
          </a:prstGeom>
          <a:ln w="63500">
            <a:solidFill>
              <a:srgbClr val="FF2600"/>
            </a:solidFill>
            <a:miter lim="400000"/>
          </a:ln>
        </p:spPr>
        <p:txBody>
          <a:bodyPr lIns="50800" tIns="50800" rIns="50800" bIns="50800" anchor="ctr"/>
          <a:lstStyle/>
          <a:p>
            <a:pPr algn="ctr">
              <a:lnSpc>
                <a:spcPct val="80000"/>
              </a:lnSpc>
              <a:spcBef>
                <a:spcPts val="0"/>
              </a:spcBef>
              <a:defRPr cap="all" sz="4000">
                <a:latin typeface="+mn-lt"/>
                <a:ea typeface="+mn-ea"/>
                <a:cs typeface="+mn-cs"/>
                <a:sym typeface="DIN Condensed"/>
              </a:defRPr>
            </a:pPr>
          </a:p>
        </p:txBody>
      </p:sp>
      <p:sp>
        <p:nvSpPr>
          <p:cNvPr id="382" name="Oval"/>
          <p:cNvSpPr/>
          <p:nvPr/>
        </p:nvSpPr>
        <p:spPr>
          <a:xfrm>
            <a:off x="11578620" y="5938277"/>
            <a:ext cx="276317" cy="249991"/>
          </a:xfrm>
          <a:prstGeom prst="ellipse">
            <a:avLst/>
          </a:prstGeom>
          <a:ln w="63500">
            <a:solidFill>
              <a:srgbClr val="FF2600"/>
            </a:solidFill>
            <a:miter lim="400000"/>
          </a:ln>
        </p:spPr>
        <p:txBody>
          <a:bodyPr lIns="50800" tIns="50800" rIns="50800" bIns="50800" anchor="ctr"/>
          <a:lstStyle/>
          <a:p>
            <a:pPr algn="ctr">
              <a:lnSpc>
                <a:spcPct val="80000"/>
              </a:lnSpc>
              <a:spcBef>
                <a:spcPts val="0"/>
              </a:spcBef>
              <a:defRPr cap="all" sz="4000">
                <a:latin typeface="+mn-lt"/>
                <a:ea typeface="+mn-ea"/>
                <a:cs typeface="+mn-cs"/>
                <a:sym typeface="DIN Condensed"/>
              </a:defRPr>
            </a:pPr>
          </a:p>
        </p:txBody>
      </p:sp>
      <p:sp>
        <p:nvSpPr>
          <p:cNvPr id="383" name="Oval"/>
          <p:cNvSpPr/>
          <p:nvPr/>
        </p:nvSpPr>
        <p:spPr>
          <a:xfrm>
            <a:off x="11089137" y="6295446"/>
            <a:ext cx="276317" cy="249991"/>
          </a:xfrm>
          <a:prstGeom prst="ellipse">
            <a:avLst/>
          </a:prstGeom>
          <a:ln w="63500">
            <a:solidFill>
              <a:srgbClr val="FF2600"/>
            </a:solidFill>
            <a:miter lim="400000"/>
          </a:ln>
        </p:spPr>
        <p:txBody>
          <a:bodyPr lIns="50800" tIns="50800" rIns="50800" bIns="50800" anchor="ctr"/>
          <a:lstStyle/>
          <a:p>
            <a:pPr algn="ctr">
              <a:lnSpc>
                <a:spcPct val="80000"/>
              </a:lnSpc>
              <a:spcBef>
                <a:spcPts val="0"/>
              </a:spcBef>
              <a:defRPr cap="all" sz="4000">
                <a:latin typeface="+mn-lt"/>
                <a:ea typeface="+mn-ea"/>
                <a:cs typeface="+mn-cs"/>
                <a:sym typeface="DIN Condensed"/>
              </a:defRPr>
            </a:pPr>
          </a:p>
        </p:txBody>
      </p:sp>
      <p:sp>
        <p:nvSpPr>
          <p:cNvPr id="384" name="Oval"/>
          <p:cNvSpPr/>
          <p:nvPr/>
        </p:nvSpPr>
        <p:spPr>
          <a:xfrm>
            <a:off x="12345169" y="7154350"/>
            <a:ext cx="276317" cy="249991"/>
          </a:xfrm>
          <a:prstGeom prst="ellipse">
            <a:avLst/>
          </a:prstGeom>
          <a:ln w="63500">
            <a:solidFill>
              <a:srgbClr val="FF2600"/>
            </a:solidFill>
            <a:miter lim="400000"/>
          </a:ln>
        </p:spPr>
        <p:txBody>
          <a:bodyPr lIns="50800" tIns="50800" rIns="50800" bIns="50800" anchor="ctr"/>
          <a:lstStyle/>
          <a:p>
            <a:pPr algn="ctr">
              <a:lnSpc>
                <a:spcPct val="80000"/>
              </a:lnSpc>
              <a:spcBef>
                <a:spcPts val="0"/>
              </a:spcBef>
              <a:defRPr cap="all" sz="4000">
                <a:latin typeface="+mn-lt"/>
                <a:ea typeface="+mn-ea"/>
                <a:cs typeface="+mn-cs"/>
                <a:sym typeface="DIN Condensed"/>
              </a:defRPr>
            </a:pPr>
          </a:p>
        </p:txBody>
      </p:sp>
      <p:grpSp>
        <p:nvGrpSpPr>
          <p:cNvPr id="389" name="Group"/>
          <p:cNvGrpSpPr/>
          <p:nvPr/>
        </p:nvGrpSpPr>
        <p:grpSpPr>
          <a:xfrm>
            <a:off x="11042386" y="4523080"/>
            <a:ext cx="3083601" cy="2044701"/>
            <a:chOff x="0" y="0"/>
            <a:chExt cx="3083599" cy="2044699"/>
          </a:xfrm>
        </p:grpSpPr>
        <p:sp>
          <p:nvSpPr>
            <p:cNvPr id="385" name="Line"/>
            <p:cNvSpPr/>
            <p:nvPr/>
          </p:nvSpPr>
          <p:spPr>
            <a:xfrm>
              <a:off x="914399" y="0"/>
              <a:ext cx="721400" cy="0"/>
            </a:xfrm>
            <a:prstGeom prst="line">
              <a:avLst/>
            </a:prstGeom>
            <a:noFill/>
            <a:ln w="76200" cap="flat">
              <a:solidFill>
                <a:schemeClr val="accent4"/>
              </a:solidFill>
              <a:prstDash val="solid"/>
              <a:miter lim="400000"/>
            </a:ln>
            <a:effectLst/>
          </p:spPr>
          <p:txBody>
            <a:bodyPr wrap="square" lIns="50800" tIns="50800" rIns="50800" bIns="50800" numCol="1" anchor="ctr">
              <a:noAutofit/>
            </a:bodyPr>
            <a:lstStyle/>
            <a:p>
              <a:pPr algn="ctr">
                <a:lnSpc>
                  <a:spcPct val="80000"/>
                </a:lnSpc>
                <a:spcBef>
                  <a:spcPts val="0"/>
                </a:spcBef>
                <a:defRPr cap="all" sz="4000">
                  <a:latin typeface="+mn-lt"/>
                  <a:ea typeface="+mn-ea"/>
                  <a:cs typeface="+mn-cs"/>
                  <a:sym typeface="DIN Condensed"/>
                </a:defRPr>
              </a:pPr>
            </a:p>
          </p:txBody>
        </p:sp>
        <p:sp>
          <p:nvSpPr>
            <p:cNvPr id="386" name="Line"/>
            <p:cNvSpPr/>
            <p:nvPr/>
          </p:nvSpPr>
          <p:spPr>
            <a:xfrm>
              <a:off x="622299" y="1219200"/>
              <a:ext cx="721400" cy="0"/>
            </a:xfrm>
            <a:prstGeom prst="line">
              <a:avLst/>
            </a:prstGeom>
            <a:noFill/>
            <a:ln w="76200" cap="flat">
              <a:solidFill>
                <a:schemeClr val="accent4"/>
              </a:solidFill>
              <a:prstDash val="solid"/>
              <a:miter lim="400000"/>
            </a:ln>
            <a:effectLst/>
          </p:spPr>
          <p:txBody>
            <a:bodyPr wrap="square" lIns="50800" tIns="50800" rIns="50800" bIns="50800" numCol="1" anchor="ctr">
              <a:noAutofit/>
            </a:bodyPr>
            <a:lstStyle/>
            <a:p>
              <a:pPr algn="ctr">
                <a:lnSpc>
                  <a:spcPct val="80000"/>
                </a:lnSpc>
                <a:spcBef>
                  <a:spcPts val="0"/>
                </a:spcBef>
                <a:defRPr cap="all" sz="4000">
                  <a:latin typeface="+mn-lt"/>
                  <a:ea typeface="+mn-ea"/>
                  <a:cs typeface="+mn-cs"/>
                  <a:sym typeface="DIN Condensed"/>
                </a:defRPr>
              </a:pPr>
            </a:p>
          </p:txBody>
        </p:sp>
        <p:sp>
          <p:nvSpPr>
            <p:cNvPr id="387" name="Line"/>
            <p:cNvSpPr/>
            <p:nvPr/>
          </p:nvSpPr>
          <p:spPr>
            <a:xfrm>
              <a:off x="2362200" y="2044699"/>
              <a:ext cx="721400" cy="1"/>
            </a:xfrm>
            <a:prstGeom prst="line">
              <a:avLst/>
            </a:prstGeom>
            <a:noFill/>
            <a:ln w="76200" cap="flat">
              <a:solidFill>
                <a:schemeClr val="accent4"/>
              </a:solidFill>
              <a:prstDash val="solid"/>
              <a:miter lim="400000"/>
            </a:ln>
            <a:effectLst/>
          </p:spPr>
          <p:txBody>
            <a:bodyPr wrap="square" lIns="50800" tIns="50800" rIns="50800" bIns="50800" numCol="1" anchor="ctr">
              <a:noAutofit/>
            </a:bodyPr>
            <a:lstStyle/>
            <a:p>
              <a:pPr algn="ctr">
                <a:lnSpc>
                  <a:spcPct val="80000"/>
                </a:lnSpc>
                <a:spcBef>
                  <a:spcPts val="0"/>
                </a:spcBef>
                <a:defRPr cap="all" sz="4000">
                  <a:latin typeface="+mn-lt"/>
                  <a:ea typeface="+mn-ea"/>
                  <a:cs typeface="+mn-cs"/>
                  <a:sym typeface="DIN Condensed"/>
                </a:defRPr>
              </a:pPr>
            </a:p>
          </p:txBody>
        </p:sp>
        <p:sp>
          <p:nvSpPr>
            <p:cNvPr id="388" name="Line"/>
            <p:cNvSpPr/>
            <p:nvPr/>
          </p:nvSpPr>
          <p:spPr>
            <a:xfrm>
              <a:off x="0" y="419099"/>
              <a:ext cx="721400" cy="1"/>
            </a:xfrm>
            <a:prstGeom prst="line">
              <a:avLst/>
            </a:prstGeom>
            <a:noFill/>
            <a:ln w="76200" cap="flat">
              <a:solidFill>
                <a:schemeClr val="accent4"/>
              </a:solidFill>
              <a:prstDash val="solid"/>
              <a:miter lim="400000"/>
            </a:ln>
            <a:effectLst/>
          </p:spPr>
          <p:txBody>
            <a:bodyPr wrap="square" lIns="50800" tIns="50800" rIns="50800" bIns="50800" numCol="1" anchor="ctr">
              <a:noAutofit/>
            </a:bodyPr>
            <a:lstStyle/>
            <a:p>
              <a:pPr algn="ctr">
                <a:lnSpc>
                  <a:spcPct val="80000"/>
                </a:lnSpc>
                <a:spcBef>
                  <a:spcPts val="0"/>
                </a:spcBef>
                <a:defRPr cap="all" sz="4000">
                  <a:latin typeface="+mn-lt"/>
                  <a:ea typeface="+mn-ea"/>
                  <a:cs typeface="+mn-cs"/>
                  <a:sym typeface="DIN Condensed"/>
                </a:defRPr>
              </a:pPr>
            </a:p>
          </p:txBody>
        </p:sp>
      </p:grpSp>
    </p:spTree>
  </p:cSld>
  <p:clrMapOvr>
    <a:masterClrMapping/>
  </p:clrMapOvr>
  <mc:AlternateContent xmlns:mc="http://schemas.openxmlformats.org/markup-compatibility/2006">
    <mc:Choice xmlns:p14="http://schemas.microsoft.com/office/powerpoint/2010/main" Requires="p14">
      <p:transition spd="slow" advClick="1" p14:dur="1500">
        <p:dissolve/>
      </p:transition>
    </mc:Choice>
    <mc:Fallback>
      <p:transition spd="slow">
        <p:fade/>
      </p:transition>
    </mc:Fallback>
  </mc:AlternateContent>
  <p:timing>
    <p:tnLst>
      <p:par>
        <p:cTn id="1" nodeType="tmRoot" restart="never" dur="indefinite" fill="hold">
          <p:childTnLst>
            <p:seq concurrent="1" prevAc="none" nextAc="seek">
              <p:cTn id="2" nodeType="mainSeq" dur="indefinite" fill="hold">
                <p:childTnLst>
                  <p:par>
                    <p:cTn id="3" fill="hold">
                      <p:stCondLst>
                        <p:cond delay="indefinite"/>
                      </p:stCondLst>
                      <p:childTnLst>
                        <p:par>
                          <p:cTn id="4" fill="hold">
                            <p:stCondLst>
                              <p:cond delay="0"/>
                            </p:stCondLst>
                            <p:childTnLst>
                              <p:par>
                                <p:cTn id="5" presetClass="entr" nodeType="clickEffect" presetSubtype="1" presetID="2" grpId="1" fill="hold">
                                  <p:stCondLst>
                                    <p:cond delay="0"/>
                                  </p:stCondLst>
                                  <p:iterate type="el" backwards="0">
                                    <p:tmAbs val="0"/>
                                  </p:iterate>
                                  <p:childTnLst>
                                    <p:set>
                                      <p:cBhvr>
                                        <p:cTn id="6" fill="hold"/>
                                        <p:tgtEl>
                                          <p:spTgt spid="378"/>
                                        </p:tgtEl>
                                        <p:attrNameLst>
                                          <p:attrName>style.visibility</p:attrName>
                                        </p:attrNameLst>
                                      </p:cBhvr>
                                      <p:to>
                                        <p:strVal val="visible"/>
                                      </p:to>
                                    </p:set>
                                    <p:anim calcmode="lin" valueType="num">
                                      <p:cBhvr>
                                        <p:cTn id="7" dur="1000" fill="hold"/>
                                        <p:tgtEl>
                                          <p:spTgt spid="378"/>
                                        </p:tgtEl>
                                        <p:attrNameLst>
                                          <p:attrName>ppt_x</p:attrName>
                                        </p:attrNameLst>
                                      </p:cBhvr>
                                      <p:tavLst>
                                        <p:tav tm="0">
                                          <p:val>
                                            <p:strVal val="#ppt_x"/>
                                          </p:val>
                                        </p:tav>
                                        <p:tav tm="100000">
                                          <p:val>
                                            <p:strVal val="#ppt_x"/>
                                          </p:val>
                                        </p:tav>
                                      </p:tavLst>
                                    </p:anim>
                                    <p:anim calcmode="lin" valueType="num">
                                      <p:cBhvr>
                                        <p:cTn id="8" dur="1000" fill="hold"/>
                                        <p:tgtEl>
                                          <p:spTgt spid="378"/>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Class="entr" nodeType="clickEffect" presetSubtype="1" presetID="2" grpId="2" fill="hold">
                                  <p:stCondLst>
                                    <p:cond delay="0"/>
                                  </p:stCondLst>
                                  <p:iterate type="el" backwards="0">
                                    <p:tmAbs val="0"/>
                                  </p:iterate>
                                  <p:childTnLst>
                                    <p:set>
                                      <p:cBhvr>
                                        <p:cTn id="12" fill="hold"/>
                                        <p:tgtEl>
                                          <p:spTgt spid="379"/>
                                        </p:tgtEl>
                                        <p:attrNameLst>
                                          <p:attrName>style.visibility</p:attrName>
                                        </p:attrNameLst>
                                      </p:cBhvr>
                                      <p:to>
                                        <p:strVal val="visible"/>
                                      </p:to>
                                    </p:set>
                                    <p:anim calcmode="lin" valueType="num">
                                      <p:cBhvr>
                                        <p:cTn id="13" dur="1000" fill="hold"/>
                                        <p:tgtEl>
                                          <p:spTgt spid="379"/>
                                        </p:tgtEl>
                                        <p:attrNameLst>
                                          <p:attrName>ppt_x</p:attrName>
                                        </p:attrNameLst>
                                      </p:cBhvr>
                                      <p:tavLst>
                                        <p:tav tm="0">
                                          <p:val>
                                            <p:strVal val="#ppt_x"/>
                                          </p:val>
                                        </p:tav>
                                        <p:tav tm="100000">
                                          <p:val>
                                            <p:strVal val="#ppt_x"/>
                                          </p:val>
                                        </p:tav>
                                      </p:tavLst>
                                    </p:anim>
                                    <p:anim calcmode="lin" valueType="num">
                                      <p:cBhvr>
                                        <p:cTn id="14" dur="1000" fill="hold"/>
                                        <p:tgtEl>
                                          <p:spTgt spid="379"/>
                                        </p:tgtEl>
                                        <p:attrNameLst>
                                          <p:attrName>ppt_y</p:attrName>
                                        </p:attrNameLst>
                                      </p:cBhvr>
                                      <p:tavLst>
                                        <p:tav tm="0">
                                          <p:val>
                                            <p:strVal val="0-#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Class="entr" nodeType="clickEffect" presetSubtype="1" presetID="2" grpId="3" fill="hold">
                                  <p:stCondLst>
                                    <p:cond delay="0"/>
                                  </p:stCondLst>
                                  <p:iterate type="el" backwards="0">
                                    <p:tmAbs val="0"/>
                                  </p:iterate>
                                  <p:childTnLst>
                                    <p:set>
                                      <p:cBhvr>
                                        <p:cTn id="18" fill="hold"/>
                                        <p:tgtEl>
                                          <p:spTgt spid="381"/>
                                        </p:tgtEl>
                                        <p:attrNameLst>
                                          <p:attrName>style.visibility</p:attrName>
                                        </p:attrNameLst>
                                      </p:cBhvr>
                                      <p:to>
                                        <p:strVal val="visible"/>
                                      </p:to>
                                    </p:set>
                                    <p:anim calcmode="lin" valueType="num">
                                      <p:cBhvr>
                                        <p:cTn id="19" dur="1000" fill="hold"/>
                                        <p:tgtEl>
                                          <p:spTgt spid="381"/>
                                        </p:tgtEl>
                                        <p:attrNameLst>
                                          <p:attrName>ppt_x</p:attrName>
                                        </p:attrNameLst>
                                      </p:cBhvr>
                                      <p:tavLst>
                                        <p:tav tm="0">
                                          <p:val>
                                            <p:strVal val="#ppt_x"/>
                                          </p:val>
                                        </p:tav>
                                        <p:tav tm="100000">
                                          <p:val>
                                            <p:strVal val="#ppt_x"/>
                                          </p:val>
                                        </p:tav>
                                      </p:tavLst>
                                    </p:anim>
                                    <p:anim calcmode="lin" valueType="num">
                                      <p:cBhvr>
                                        <p:cTn id="20" dur="1000" fill="hold"/>
                                        <p:tgtEl>
                                          <p:spTgt spid="381"/>
                                        </p:tgtEl>
                                        <p:attrNameLst>
                                          <p:attrName>ppt_y</p:attrName>
                                        </p:attrNameLst>
                                      </p:cBhvr>
                                      <p:tavLst>
                                        <p:tav tm="0">
                                          <p:val>
                                            <p:strVal val="0-#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Class="entr" nodeType="clickEffect" presetSubtype="1" presetID="2" grpId="4" fill="hold">
                                  <p:stCondLst>
                                    <p:cond delay="0"/>
                                  </p:stCondLst>
                                  <p:iterate type="el" backwards="0">
                                    <p:tmAbs val="0"/>
                                  </p:iterate>
                                  <p:childTnLst>
                                    <p:set>
                                      <p:cBhvr>
                                        <p:cTn id="24" fill="hold"/>
                                        <p:tgtEl>
                                          <p:spTgt spid="380"/>
                                        </p:tgtEl>
                                        <p:attrNameLst>
                                          <p:attrName>style.visibility</p:attrName>
                                        </p:attrNameLst>
                                      </p:cBhvr>
                                      <p:to>
                                        <p:strVal val="visible"/>
                                      </p:to>
                                    </p:set>
                                    <p:anim calcmode="lin" valueType="num">
                                      <p:cBhvr>
                                        <p:cTn id="25" dur="1000" fill="hold"/>
                                        <p:tgtEl>
                                          <p:spTgt spid="380"/>
                                        </p:tgtEl>
                                        <p:attrNameLst>
                                          <p:attrName>ppt_x</p:attrName>
                                        </p:attrNameLst>
                                      </p:cBhvr>
                                      <p:tavLst>
                                        <p:tav tm="0">
                                          <p:val>
                                            <p:strVal val="#ppt_x"/>
                                          </p:val>
                                        </p:tav>
                                        <p:tav tm="100000">
                                          <p:val>
                                            <p:strVal val="#ppt_x"/>
                                          </p:val>
                                        </p:tav>
                                      </p:tavLst>
                                    </p:anim>
                                    <p:anim calcmode="lin" valueType="num">
                                      <p:cBhvr>
                                        <p:cTn id="26" dur="1000" fill="hold"/>
                                        <p:tgtEl>
                                          <p:spTgt spid="380"/>
                                        </p:tgtEl>
                                        <p:attrNameLst>
                                          <p:attrName>ppt_y</p:attrName>
                                        </p:attrNameLst>
                                      </p:cBhvr>
                                      <p:tavLst>
                                        <p:tav tm="0">
                                          <p:val>
                                            <p:strVal val="0-#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Class="entr" nodeType="clickEffect" presetSubtype="1" presetID="2" grpId="5" fill="hold">
                                  <p:stCondLst>
                                    <p:cond delay="0"/>
                                  </p:stCondLst>
                                  <p:iterate type="el" backwards="0">
                                    <p:tmAbs val="0"/>
                                  </p:iterate>
                                  <p:childTnLst>
                                    <p:set>
                                      <p:cBhvr>
                                        <p:cTn id="30" fill="hold"/>
                                        <p:tgtEl>
                                          <p:spTgt spid="382"/>
                                        </p:tgtEl>
                                        <p:attrNameLst>
                                          <p:attrName>style.visibility</p:attrName>
                                        </p:attrNameLst>
                                      </p:cBhvr>
                                      <p:to>
                                        <p:strVal val="visible"/>
                                      </p:to>
                                    </p:set>
                                    <p:anim calcmode="lin" valueType="num">
                                      <p:cBhvr>
                                        <p:cTn id="31" dur="1000" fill="hold"/>
                                        <p:tgtEl>
                                          <p:spTgt spid="382"/>
                                        </p:tgtEl>
                                        <p:attrNameLst>
                                          <p:attrName>ppt_x</p:attrName>
                                        </p:attrNameLst>
                                      </p:cBhvr>
                                      <p:tavLst>
                                        <p:tav tm="0">
                                          <p:val>
                                            <p:strVal val="#ppt_x"/>
                                          </p:val>
                                        </p:tav>
                                        <p:tav tm="100000">
                                          <p:val>
                                            <p:strVal val="#ppt_x"/>
                                          </p:val>
                                        </p:tav>
                                      </p:tavLst>
                                    </p:anim>
                                    <p:anim calcmode="lin" valueType="num">
                                      <p:cBhvr>
                                        <p:cTn id="32" dur="1000" fill="hold"/>
                                        <p:tgtEl>
                                          <p:spTgt spid="382"/>
                                        </p:tgtEl>
                                        <p:attrNameLst>
                                          <p:attrName>ppt_y</p:attrName>
                                        </p:attrNameLst>
                                      </p:cBhvr>
                                      <p:tavLst>
                                        <p:tav tm="0">
                                          <p:val>
                                            <p:strVal val="0-#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Class="entr" nodeType="clickEffect" presetSubtype="1" presetID="2" grpId="6" fill="hold">
                                  <p:stCondLst>
                                    <p:cond delay="0"/>
                                  </p:stCondLst>
                                  <p:iterate type="el" backwards="0">
                                    <p:tmAbs val="0"/>
                                  </p:iterate>
                                  <p:childTnLst>
                                    <p:set>
                                      <p:cBhvr>
                                        <p:cTn id="36" fill="hold"/>
                                        <p:tgtEl>
                                          <p:spTgt spid="383"/>
                                        </p:tgtEl>
                                        <p:attrNameLst>
                                          <p:attrName>style.visibility</p:attrName>
                                        </p:attrNameLst>
                                      </p:cBhvr>
                                      <p:to>
                                        <p:strVal val="visible"/>
                                      </p:to>
                                    </p:set>
                                    <p:anim calcmode="lin" valueType="num">
                                      <p:cBhvr>
                                        <p:cTn id="37" dur="1000" fill="hold"/>
                                        <p:tgtEl>
                                          <p:spTgt spid="383"/>
                                        </p:tgtEl>
                                        <p:attrNameLst>
                                          <p:attrName>ppt_x</p:attrName>
                                        </p:attrNameLst>
                                      </p:cBhvr>
                                      <p:tavLst>
                                        <p:tav tm="0">
                                          <p:val>
                                            <p:strVal val="#ppt_x"/>
                                          </p:val>
                                        </p:tav>
                                        <p:tav tm="100000">
                                          <p:val>
                                            <p:strVal val="#ppt_x"/>
                                          </p:val>
                                        </p:tav>
                                      </p:tavLst>
                                    </p:anim>
                                    <p:anim calcmode="lin" valueType="num">
                                      <p:cBhvr>
                                        <p:cTn id="38" dur="1000" fill="hold"/>
                                        <p:tgtEl>
                                          <p:spTgt spid="383"/>
                                        </p:tgtEl>
                                        <p:attrNameLst>
                                          <p:attrName>ppt_y</p:attrName>
                                        </p:attrNameLst>
                                      </p:cBhvr>
                                      <p:tavLst>
                                        <p:tav tm="0">
                                          <p:val>
                                            <p:strVal val="0-#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Class="entr" nodeType="clickEffect" presetSubtype="1" presetID="2" grpId="7" fill="hold">
                                  <p:stCondLst>
                                    <p:cond delay="0"/>
                                  </p:stCondLst>
                                  <p:iterate type="el" backwards="0">
                                    <p:tmAbs val="0"/>
                                  </p:iterate>
                                  <p:childTnLst>
                                    <p:set>
                                      <p:cBhvr>
                                        <p:cTn id="42" fill="hold"/>
                                        <p:tgtEl>
                                          <p:spTgt spid="384"/>
                                        </p:tgtEl>
                                        <p:attrNameLst>
                                          <p:attrName>style.visibility</p:attrName>
                                        </p:attrNameLst>
                                      </p:cBhvr>
                                      <p:to>
                                        <p:strVal val="visible"/>
                                      </p:to>
                                    </p:set>
                                    <p:anim calcmode="lin" valueType="num">
                                      <p:cBhvr>
                                        <p:cTn id="43" dur="1000" fill="hold"/>
                                        <p:tgtEl>
                                          <p:spTgt spid="384"/>
                                        </p:tgtEl>
                                        <p:attrNameLst>
                                          <p:attrName>ppt_x</p:attrName>
                                        </p:attrNameLst>
                                      </p:cBhvr>
                                      <p:tavLst>
                                        <p:tav tm="0">
                                          <p:val>
                                            <p:strVal val="#ppt_x"/>
                                          </p:val>
                                        </p:tav>
                                        <p:tav tm="100000">
                                          <p:val>
                                            <p:strVal val="#ppt_x"/>
                                          </p:val>
                                        </p:tav>
                                      </p:tavLst>
                                    </p:anim>
                                    <p:anim calcmode="lin" valueType="num">
                                      <p:cBhvr>
                                        <p:cTn id="44" dur="1000" fill="hold"/>
                                        <p:tgtEl>
                                          <p:spTgt spid="384"/>
                                        </p:tgtEl>
                                        <p:attrNameLst>
                                          <p:attrName>ppt_y</p:attrName>
                                        </p:attrNameLst>
                                      </p:cBhvr>
                                      <p:tavLst>
                                        <p:tav tm="0">
                                          <p:val>
                                            <p:strVal val="0-#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Class="entr" nodeType="clickEffect" presetSubtype="4" presetID="22" grpId="8" fill="hold">
                                  <p:stCondLst>
                                    <p:cond delay="0"/>
                                  </p:stCondLst>
                                  <p:iterate type="el" backwards="0">
                                    <p:tmAbs val="0"/>
                                  </p:iterate>
                                  <p:childTnLst>
                                    <p:set>
                                      <p:cBhvr>
                                        <p:cTn id="48" fill="hold"/>
                                        <p:tgtEl>
                                          <p:spTgt spid="389"/>
                                        </p:tgtEl>
                                        <p:attrNameLst>
                                          <p:attrName>style.visibility</p:attrName>
                                        </p:attrNameLst>
                                      </p:cBhvr>
                                      <p:to>
                                        <p:strVal val="visible"/>
                                      </p:to>
                                    </p:set>
                                    <p:animEffect filter="wipe(down)" transition="in">
                                      <p:cBhvr>
                                        <p:cTn id="49" dur="2500"/>
                                        <p:tgtEl>
                                          <p:spTgt spid="389"/>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bldLst>
      <p:bldP build="whole" bldLvl="1" animBg="1" rev="0" advAuto="0" spid="383" grpId="6"/>
      <p:bldP build="whole" bldLvl="1" animBg="1" rev="0" advAuto="0" spid="380" grpId="4"/>
      <p:bldP build="whole" bldLvl="1" animBg="1" rev="0" advAuto="0" spid="378" grpId="1"/>
      <p:bldP build="whole" bldLvl="1" animBg="1" rev="0" advAuto="0" spid="381" grpId="3"/>
      <p:bldP build="whole" bldLvl="1" animBg="1" rev="0" advAuto="0" spid="384" grpId="7"/>
      <p:bldP build="whole" bldLvl="1" animBg="1" rev="0" advAuto="0" spid="389" grpId="8"/>
      <p:bldP build="whole" bldLvl="1" animBg="1" rev="0" advAuto="0" spid="379" grpId="2"/>
      <p:bldP build="whole" bldLvl="1" animBg="1" rev="0" advAuto="0" spid="382" grpId="5"/>
    </p:bldLst>
  </p:timing>
</p:sld>
</file>

<file path=ppt/slides/slide22.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bg>
      <p:bgPr>
        <a:solidFill>
          <a:srgbClr val="185780"/>
        </a:solidFill>
      </p:bgPr>
    </p:bg>
    <p:spTree>
      <p:nvGrpSpPr>
        <p:cNvPr id="1" name=""/>
        <p:cNvGrpSpPr/>
        <p:nvPr/>
      </p:nvGrpSpPr>
      <p:grpSpPr>
        <a:xfrm>
          <a:off x="0" y="0"/>
          <a:ext cx="0" cy="0"/>
          <a:chOff x="0" y="0"/>
          <a:chExt cx="0" cy="0"/>
        </a:xfrm>
      </p:grpSpPr>
      <p:sp>
        <p:nvSpPr>
          <p:cNvPr id="393" name="Sentence Exercise"/>
          <p:cNvSpPr txBox="1"/>
          <p:nvPr/>
        </p:nvSpPr>
        <p:spPr>
          <a:xfrm>
            <a:off x="574639" y="499916"/>
            <a:ext cx="16123231" cy="1917217"/>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ormAutofit fontScale="100000" lnSpcReduction="0"/>
          </a:bodyPr>
          <a:lstStyle>
            <a:lvl1pPr>
              <a:lnSpc>
                <a:spcPct val="70000"/>
              </a:lnSpc>
              <a:spcBef>
                <a:spcPts val="800"/>
              </a:spcBef>
              <a:defRPr b="1" sz="10000">
                <a:solidFill>
                  <a:srgbClr val="CCCCCC"/>
                </a:solidFill>
                <a:latin typeface="Avenir Next"/>
                <a:ea typeface="Avenir Next"/>
                <a:cs typeface="Avenir Next"/>
                <a:sym typeface="Avenir Next"/>
              </a:defRPr>
            </a:lvl1pPr>
          </a:lstStyle>
          <a:p>
            <a:pPr/>
            <a:r>
              <a:t>Sentence Exercise</a:t>
            </a:r>
          </a:p>
        </p:txBody>
      </p:sp>
      <p:sp>
        <p:nvSpPr>
          <p:cNvPr id="394" name="Write a sentence that has the word “which” in it 4 times."/>
          <p:cNvSpPr txBox="1"/>
          <p:nvPr/>
        </p:nvSpPr>
        <p:spPr>
          <a:xfrm>
            <a:off x="1316349" y="2103185"/>
            <a:ext cx="13359490" cy="202311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lnSpc>
                <a:spcPct val="70000"/>
              </a:lnSpc>
              <a:spcBef>
                <a:spcPts val="2000"/>
              </a:spcBef>
              <a:defRPr b="1" spc="65" sz="6500">
                <a:solidFill>
                  <a:srgbClr val="90CCF0"/>
                </a:solidFill>
                <a:latin typeface="Avenir Next"/>
                <a:ea typeface="Avenir Next"/>
                <a:cs typeface="Avenir Next"/>
                <a:sym typeface="Avenir Next"/>
              </a:defRPr>
            </a:lvl1pPr>
          </a:lstStyle>
          <a:p>
            <a:pPr/>
            <a:r>
              <a:t>Write a sentence that has the word “which” in it 4 times.</a:t>
            </a:r>
          </a:p>
        </p:txBody>
      </p:sp>
      <p:sp>
        <p:nvSpPr>
          <p:cNvPr id="395" name="EXAMPLES:"/>
          <p:cNvSpPr txBox="1"/>
          <p:nvPr/>
        </p:nvSpPr>
        <p:spPr>
          <a:xfrm>
            <a:off x="1571012" y="4339723"/>
            <a:ext cx="12090401" cy="10541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spcBef>
                <a:spcPts val="2000"/>
              </a:spcBef>
              <a:defRPr b="1" i="1" spc="55" sz="5500">
                <a:solidFill>
                  <a:srgbClr val="FFFFFF"/>
                </a:solidFill>
                <a:latin typeface="Avenir Next"/>
                <a:ea typeface="Avenir Next"/>
                <a:cs typeface="Avenir Next"/>
                <a:sym typeface="Avenir Next"/>
              </a:defRPr>
            </a:lvl1pPr>
          </a:lstStyle>
          <a:p>
            <a:pPr/>
            <a:r>
              <a:t>EXAMPLES:</a:t>
            </a:r>
          </a:p>
        </p:txBody>
      </p:sp>
      <p:sp>
        <p:nvSpPr>
          <p:cNvPr id="396" name="I made dinner for my family last night, which included pizza, which was made with pepperoni, which is a spicy meat, which is Italian."/>
          <p:cNvSpPr txBox="1"/>
          <p:nvPr/>
        </p:nvSpPr>
        <p:spPr>
          <a:xfrm>
            <a:off x="1825675" y="5735229"/>
            <a:ext cx="17129699" cy="251968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a:lnSpc>
                <a:spcPct val="90000"/>
              </a:lnSpc>
              <a:spcBef>
                <a:spcPts val="2000"/>
              </a:spcBef>
              <a:defRPr b="1" i="1" spc="50" sz="5000">
                <a:solidFill>
                  <a:srgbClr val="FFFFFF"/>
                </a:solidFill>
                <a:latin typeface="Avenir Next"/>
                <a:ea typeface="Avenir Next"/>
                <a:cs typeface="Avenir Next"/>
                <a:sym typeface="Avenir Next"/>
              </a:defRPr>
            </a:pPr>
            <a:r>
              <a:t>I made dinner for my family last night, </a:t>
            </a:r>
            <a:r>
              <a:rPr u="sng"/>
              <a:t>which</a:t>
            </a:r>
            <a:r>
              <a:t> included pizza, </a:t>
            </a:r>
            <a:r>
              <a:rPr u="sng"/>
              <a:t>which</a:t>
            </a:r>
            <a:r>
              <a:t> was made with pepperoni, </a:t>
            </a:r>
            <a:r>
              <a:rPr u="sng"/>
              <a:t>which</a:t>
            </a:r>
            <a:r>
              <a:t> is a spicy meat, </a:t>
            </a:r>
            <a:r>
              <a:rPr u="sng"/>
              <a:t>which</a:t>
            </a:r>
            <a:r>
              <a:t> is Italian.</a:t>
            </a:r>
          </a:p>
        </p:txBody>
      </p:sp>
      <p:sp>
        <p:nvSpPr>
          <p:cNvPr id="397" name="Fortnight is a video game, which is made for the Xbox, which is the gaming console that I have, which my grandma bought for me, which is the grandma that I really like to spend time with."/>
          <p:cNvSpPr txBox="1"/>
          <p:nvPr/>
        </p:nvSpPr>
        <p:spPr>
          <a:xfrm>
            <a:off x="1717493" y="9011810"/>
            <a:ext cx="17863844" cy="329692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a:lnSpc>
                <a:spcPct val="90000"/>
              </a:lnSpc>
              <a:spcBef>
                <a:spcPts val="2000"/>
              </a:spcBef>
              <a:defRPr b="1" i="1" spc="50" sz="5000">
                <a:solidFill>
                  <a:srgbClr val="FFFFFF"/>
                </a:solidFill>
                <a:latin typeface="Avenir Next"/>
                <a:ea typeface="Avenir Next"/>
                <a:cs typeface="Avenir Next"/>
                <a:sym typeface="Avenir Next"/>
              </a:defRPr>
            </a:pPr>
            <a:r>
              <a:t>Fortnight is a video game, </a:t>
            </a:r>
            <a:r>
              <a:rPr u="sng"/>
              <a:t>which</a:t>
            </a:r>
            <a:r>
              <a:t> is made for the Xbox, </a:t>
            </a:r>
            <a:r>
              <a:rPr u="sng"/>
              <a:t>which</a:t>
            </a:r>
            <a:r>
              <a:t> is the gaming console that I have, </a:t>
            </a:r>
            <a:r>
              <a:rPr u="sng"/>
              <a:t>which</a:t>
            </a:r>
            <a:r>
              <a:t> my grandma bought for me, </a:t>
            </a:r>
            <a:r>
              <a:rPr u="sng"/>
              <a:t>which</a:t>
            </a:r>
            <a:r>
              <a:t> is the grandma that I really like to spend time with.</a:t>
            </a:r>
          </a:p>
        </p:txBody>
      </p:sp>
      <p:grpSp>
        <p:nvGrpSpPr>
          <p:cNvPr id="400" name="Group"/>
          <p:cNvGrpSpPr/>
          <p:nvPr/>
        </p:nvGrpSpPr>
        <p:grpSpPr>
          <a:xfrm>
            <a:off x="18951270" y="4551606"/>
            <a:ext cx="4873862" cy="2826800"/>
            <a:chOff x="-525708" y="45"/>
            <a:chExt cx="4873860" cy="2826798"/>
          </a:xfrm>
        </p:grpSpPr>
        <p:sp>
          <p:nvSpPr>
            <p:cNvPr id="398" name="Callout"/>
            <p:cNvSpPr/>
            <p:nvPr/>
          </p:nvSpPr>
          <p:spPr>
            <a:xfrm rot="20640000">
              <a:off x="-391645" y="603422"/>
              <a:ext cx="4605735" cy="162004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922" y="0"/>
                  </a:moveTo>
                  <a:cubicBezTo>
                    <a:pt x="2725" y="0"/>
                    <a:pt x="2565" y="455"/>
                    <a:pt x="2565" y="1016"/>
                  </a:cubicBezTo>
                  <a:lnTo>
                    <a:pt x="2565" y="17293"/>
                  </a:lnTo>
                  <a:lnTo>
                    <a:pt x="0" y="21600"/>
                  </a:lnTo>
                  <a:lnTo>
                    <a:pt x="10365" y="20118"/>
                  </a:lnTo>
                  <a:lnTo>
                    <a:pt x="21244" y="20118"/>
                  </a:lnTo>
                  <a:cubicBezTo>
                    <a:pt x="21442" y="20118"/>
                    <a:pt x="21600" y="19663"/>
                    <a:pt x="21600" y="19102"/>
                  </a:cubicBezTo>
                  <a:lnTo>
                    <a:pt x="21600" y="1016"/>
                  </a:lnTo>
                  <a:cubicBezTo>
                    <a:pt x="21600" y="455"/>
                    <a:pt x="21442" y="0"/>
                    <a:pt x="21244" y="0"/>
                  </a:cubicBezTo>
                  <a:lnTo>
                    <a:pt x="2922" y="0"/>
                  </a:lnTo>
                  <a:close/>
                </a:path>
              </a:pathLst>
            </a:custGeom>
            <a:solidFill>
              <a:srgbClr val="90CCF0"/>
            </a:solidFill>
            <a:ln w="12700" cap="flat">
              <a:noFill/>
              <a:miter lim="400000"/>
            </a:ln>
            <a:effectLst/>
          </p:spPr>
          <p:txBody>
            <a:bodyPr wrap="square" lIns="50800" tIns="50800" rIns="50800" bIns="50800" numCol="1" anchor="ctr">
              <a:noAutofit/>
            </a:bodyPr>
            <a:lstStyle/>
            <a:p>
              <a:pPr algn="ctr">
                <a:spcBef>
                  <a:spcPts val="0"/>
                </a:spcBef>
                <a:defRPr sz="3500">
                  <a:solidFill>
                    <a:srgbClr val="FFFFFF"/>
                  </a:solidFill>
                  <a:latin typeface="DIN Alternate"/>
                  <a:ea typeface="DIN Alternate"/>
                  <a:cs typeface="DIN Alternate"/>
                  <a:sym typeface="DIN Alternate"/>
                </a:defRPr>
              </a:pPr>
            </a:p>
          </p:txBody>
        </p:sp>
        <p:sp>
          <p:nvSpPr>
            <p:cNvPr id="399" name="What is the sentence about?"/>
            <p:cNvSpPr txBox="1"/>
            <p:nvPr/>
          </p:nvSpPr>
          <p:spPr>
            <a:xfrm rot="20640000">
              <a:off x="211487" y="623085"/>
              <a:ext cx="3949779" cy="126746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ctr">
              <a:spAutoFit/>
            </a:bodyPr>
            <a:lstStyle>
              <a:lvl1pPr algn="ctr">
                <a:lnSpc>
                  <a:spcPct val="70000"/>
                </a:lnSpc>
                <a:spcBef>
                  <a:spcPts val="2000"/>
                </a:spcBef>
                <a:defRPr spc="39" sz="4000">
                  <a:solidFill>
                    <a:srgbClr val="000000"/>
                  </a:solidFill>
                  <a:latin typeface="Iowan Old Style"/>
                  <a:ea typeface="Iowan Old Style"/>
                  <a:cs typeface="Iowan Old Style"/>
                  <a:sym typeface="Iowan Old Style"/>
                </a:defRPr>
              </a:lvl1pPr>
            </a:lstStyle>
            <a:p>
              <a:pPr/>
              <a:r>
                <a:t>What is the sentence about?</a:t>
              </a:r>
            </a:p>
          </p:txBody>
        </p:sp>
      </p:grpSp>
      <p:pic>
        <p:nvPicPr>
          <p:cNvPr id="401" name="Digging for Gold.png" descr="Digging for Gold.png"/>
          <p:cNvPicPr>
            <a:picLocks noChangeAspect="1"/>
          </p:cNvPicPr>
          <p:nvPr/>
        </p:nvPicPr>
        <p:blipFill>
          <a:blip r:embed="rId3">
            <a:extLst/>
          </a:blip>
          <a:srcRect l="2" t="295" r="843" b="604"/>
          <a:stretch>
            <a:fillRect/>
          </a:stretch>
        </p:blipFill>
        <p:spPr>
          <a:xfrm>
            <a:off x="15319457" y="497165"/>
            <a:ext cx="4292492" cy="4290168"/>
          </a:xfrm>
          <a:custGeom>
            <a:avLst/>
            <a:gdLst/>
            <a:ahLst/>
            <a:cxnLst>
              <a:cxn ang="0">
                <a:pos x="wd2" y="hd2"/>
              </a:cxn>
              <a:cxn ang="5400000">
                <a:pos x="wd2" y="hd2"/>
              </a:cxn>
              <a:cxn ang="10800000">
                <a:pos x="wd2" y="hd2"/>
              </a:cxn>
              <a:cxn ang="16200000">
                <a:pos x="wd2" y="hd2"/>
              </a:cxn>
            </a:cxnLst>
            <a:rect l="0" t="0" r="r" b="b"/>
            <a:pathLst>
              <a:path w="21592" h="21590" fill="norm" stroke="1" extrusionOk="0">
                <a:moveTo>
                  <a:pt x="10992" y="2"/>
                </a:moveTo>
                <a:cubicBezTo>
                  <a:pt x="10365" y="-9"/>
                  <a:pt x="9736" y="30"/>
                  <a:pt x="9148" y="119"/>
                </a:cubicBezTo>
                <a:cubicBezTo>
                  <a:pt x="8648" y="196"/>
                  <a:pt x="7737" y="422"/>
                  <a:pt x="7307" y="577"/>
                </a:cubicBezTo>
                <a:cubicBezTo>
                  <a:pt x="6689" y="799"/>
                  <a:pt x="6552" y="856"/>
                  <a:pt x="6063" y="1096"/>
                </a:cubicBezTo>
                <a:cubicBezTo>
                  <a:pt x="4931" y="1652"/>
                  <a:pt x="4096" y="2250"/>
                  <a:pt x="3189" y="3157"/>
                </a:cubicBezTo>
                <a:cubicBezTo>
                  <a:pt x="2189" y="4157"/>
                  <a:pt x="1493" y="5164"/>
                  <a:pt x="937" y="6417"/>
                </a:cubicBezTo>
                <a:cubicBezTo>
                  <a:pt x="489" y="7423"/>
                  <a:pt x="152" y="8693"/>
                  <a:pt x="74" y="9660"/>
                </a:cubicBezTo>
                <a:cubicBezTo>
                  <a:pt x="62" y="9808"/>
                  <a:pt x="41" y="9937"/>
                  <a:pt x="26" y="9946"/>
                </a:cubicBezTo>
                <a:cubicBezTo>
                  <a:pt x="9" y="9957"/>
                  <a:pt x="0" y="10369"/>
                  <a:pt x="0" y="10787"/>
                </a:cubicBezTo>
                <a:cubicBezTo>
                  <a:pt x="1" y="11205"/>
                  <a:pt x="11" y="11628"/>
                  <a:pt x="28" y="11662"/>
                </a:cubicBezTo>
                <a:cubicBezTo>
                  <a:pt x="44" y="11691"/>
                  <a:pt x="72" y="11868"/>
                  <a:pt x="90" y="12055"/>
                </a:cubicBezTo>
                <a:cubicBezTo>
                  <a:pt x="263" y="13814"/>
                  <a:pt x="1021" y="15722"/>
                  <a:pt x="2153" y="17246"/>
                </a:cubicBezTo>
                <a:cubicBezTo>
                  <a:pt x="4012" y="19749"/>
                  <a:pt x="6861" y="21315"/>
                  <a:pt x="10018" y="21568"/>
                </a:cubicBezTo>
                <a:cubicBezTo>
                  <a:pt x="10199" y="21582"/>
                  <a:pt x="10406" y="21589"/>
                  <a:pt x="10629" y="21590"/>
                </a:cubicBezTo>
                <a:cubicBezTo>
                  <a:pt x="11296" y="21591"/>
                  <a:pt x="12094" y="21530"/>
                  <a:pt x="12689" y="21428"/>
                </a:cubicBezTo>
                <a:cubicBezTo>
                  <a:pt x="13382" y="21309"/>
                  <a:pt x="14382" y="21011"/>
                  <a:pt x="15039" y="20729"/>
                </a:cubicBezTo>
                <a:cubicBezTo>
                  <a:pt x="18519" y="19232"/>
                  <a:pt x="20926" y="16103"/>
                  <a:pt x="21491" y="12341"/>
                </a:cubicBezTo>
                <a:cubicBezTo>
                  <a:pt x="21562" y="11864"/>
                  <a:pt x="21600" y="11100"/>
                  <a:pt x="21591" y="10467"/>
                </a:cubicBezTo>
                <a:cubicBezTo>
                  <a:pt x="21587" y="10256"/>
                  <a:pt x="21579" y="10058"/>
                  <a:pt x="21565" y="9892"/>
                </a:cubicBezTo>
                <a:cubicBezTo>
                  <a:pt x="21309" y="6856"/>
                  <a:pt x="19767" y="4038"/>
                  <a:pt x="17362" y="2211"/>
                </a:cubicBezTo>
                <a:cubicBezTo>
                  <a:pt x="16026" y="1195"/>
                  <a:pt x="14448" y="490"/>
                  <a:pt x="12821" y="181"/>
                </a:cubicBezTo>
                <a:cubicBezTo>
                  <a:pt x="12243" y="72"/>
                  <a:pt x="11619" y="12"/>
                  <a:pt x="10992" y="2"/>
                </a:cubicBezTo>
                <a:close/>
              </a:path>
            </a:pathLst>
          </a:custGeom>
          <a:ln w="12700">
            <a:miter lim="400000"/>
          </a:ln>
        </p:spPr>
      </p:pic>
      <p:grpSp>
        <p:nvGrpSpPr>
          <p:cNvPr id="404" name="Group"/>
          <p:cNvGrpSpPr/>
          <p:nvPr/>
        </p:nvGrpSpPr>
        <p:grpSpPr>
          <a:xfrm>
            <a:off x="18951270" y="7543898"/>
            <a:ext cx="4873862" cy="2826800"/>
            <a:chOff x="-525708" y="45"/>
            <a:chExt cx="4873860" cy="2826798"/>
          </a:xfrm>
        </p:grpSpPr>
        <p:sp>
          <p:nvSpPr>
            <p:cNvPr id="402" name="Callout"/>
            <p:cNvSpPr/>
            <p:nvPr/>
          </p:nvSpPr>
          <p:spPr>
            <a:xfrm rot="20640000">
              <a:off x="-391645" y="603422"/>
              <a:ext cx="4605735" cy="162004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922" y="0"/>
                  </a:moveTo>
                  <a:cubicBezTo>
                    <a:pt x="2725" y="0"/>
                    <a:pt x="2565" y="455"/>
                    <a:pt x="2565" y="1016"/>
                  </a:cubicBezTo>
                  <a:lnTo>
                    <a:pt x="2565" y="17293"/>
                  </a:lnTo>
                  <a:lnTo>
                    <a:pt x="0" y="21600"/>
                  </a:lnTo>
                  <a:lnTo>
                    <a:pt x="10365" y="20118"/>
                  </a:lnTo>
                  <a:lnTo>
                    <a:pt x="21244" y="20118"/>
                  </a:lnTo>
                  <a:cubicBezTo>
                    <a:pt x="21442" y="20118"/>
                    <a:pt x="21600" y="19663"/>
                    <a:pt x="21600" y="19102"/>
                  </a:cubicBezTo>
                  <a:lnTo>
                    <a:pt x="21600" y="1016"/>
                  </a:lnTo>
                  <a:cubicBezTo>
                    <a:pt x="21600" y="455"/>
                    <a:pt x="21442" y="0"/>
                    <a:pt x="21244" y="0"/>
                  </a:cubicBezTo>
                  <a:lnTo>
                    <a:pt x="2922" y="0"/>
                  </a:lnTo>
                  <a:close/>
                </a:path>
              </a:pathLst>
            </a:custGeom>
            <a:solidFill>
              <a:srgbClr val="90CCF0"/>
            </a:solidFill>
            <a:ln w="12700" cap="flat">
              <a:noFill/>
              <a:miter lim="400000"/>
            </a:ln>
            <a:effectLst/>
          </p:spPr>
          <p:txBody>
            <a:bodyPr wrap="square" lIns="50800" tIns="50800" rIns="50800" bIns="50800" numCol="1" anchor="ctr">
              <a:noAutofit/>
            </a:bodyPr>
            <a:lstStyle/>
            <a:p>
              <a:pPr algn="ctr">
                <a:spcBef>
                  <a:spcPts val="0"/>
                </a:spcBef>
                <a:defRPr sz="3500">
                  <a:solidFill>
                    <a:srgbClr val="FFFFFF"/>
                  </a:solidFill>
                  <a:latin typeface="DIN Alternate"/>
                  <a:ea typeface="DIN Alternate"/>
                  <a:cs typeface="DIN Alternate"/>
                  <a:sym typeface="DIN Alternate"/>
                </a:defRPr>
              </a:pPr>
            </a:p>
          </p:txBody>
        </p:sp>
        <p:sp>
          <p:nvSpPr>
            <p:cNvPr id="403" name="What is the sentence about?"/>
            <p:cNvSpPr txBox="1"/>
            <p:nvPr/>
          </p:nvSpPr>
          <p:spPr>
            <a:xfrm rot="20640000">
              <a:off x="211487" y="623085"/>
              <a:ext cx="3949779" cy="126746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ctr">
              <a:spAutoFit/>
            </a:bodyPr>
            <a:lstStyle>
              <a:lvl1pPr algn="ctr">
                <a:lnSpc>
                  <a:spcPct val="70000"/>
                </a:lnSpc>
                <a:spcBef>
                  <a:spcPts val="2000"/>
                </a:spcBef>
                <a:defRPr spc="39" sz="4000">
                  <a:solidFill>
                    <a:srgbClr val="000000"/>
                  </a:solidFill>
                  <a:latin typeface="Iowan Old Style"/>
                  <a:ea typeface="Iowan Old Style"/>
                  <a:cs typeface="Iowan Old Style"/>
                  <a:sym typeface="Iowan Old Style"/>
                </a:defRPr>
              </a:lvl1pPr>
            </a:lstStyle>
            <a:p>
              <a:pPr/>
              <a:r>
                <a:t>What is the sentence about?</a:t>
              </a:r>
            </a:p>
          </p:txBody>
        </p:sp>
      </p:grpSp>
    </p:spTree>
  </p:cSld>
  <p:clrMapOvr>
    <a:masterClrMapping/>
  </p:clrMapOvr>
  <mc:AlternateContent xmlns:mc="http://schemas.openxmlformats.org/markup-compatibility/2006">
    <mc:Choice xmlns:p14="http://schemas.microsoft.com/office/powerpoint/2010/main" Requires="p14">
      <p:transition spd="slow" advClick="1" p14:dur="1500">
        <p:dissolve/>
      </p:transition>
    </mc:Choice>
    <mc:Fallback>
      <p:transition spd="slow">
        <p:fade/>
      </p:transition>
    </mc:Fallback>
  </mc:AlternateContent>
  <p:timing>
    <p:tnLst>
      <p:par>
        <p:cTn id="1" nodeType="tmRoot" restart="never" dur="indefinite" fill="hold">
          <p:childTnLst>
            <p:seq concurrent="1" prevAc="none" nextAc="seek">
              <p:cTn id="2" nodeType="mainSeq" dur="indefinite" fill="hold">
                <p:childTnLst>
                  <p:par>
                    <p:cTn id="3" fill="hold">
                      <p:stCondLst>
                        <p:cond delay="indefinite"/>
                      </p:stCondLst>
                      <p:childTnLst>
                        <p:par>
                          <p:cTn id="4" fill="hold">
                            <p:stCondLst>
                              <p:cond delay="0"/>
                            </p:stCondLst>
                            <p:childTnLst>
                              <p:par>
                                <p:cTn id="5" presetClass="entr" nodeType="clickEffect" presetSubtype="8" presetID="2" grpId="1" fill="hold">
                                  <p:stCondLst>
                                    <p:cond delay="0"/>
                                  </p:stCondLst>
                                  <p:iterate type="el" backwards="0">
                                    <p:tmAbs val="0"/>
                                  </p:iterate>
                                  <p:childTnLst>
                                    <p:set>
                                      <p:cBhvr>
                                        <p:cTn id="6" fill="hold"/>
                                        <p:tgtEl>
                                          <p:spTgt spid="396"/>
                                        </p:tgtEl>
                                        <p:attrNameLst>
                                          <p:attrName>style.visibility</p:attrName>
                                        </p:attrNameLst>
                                      </p:cBhvr>
                                      <p:to>
                                        <p:strVal val="visible"/>
                                      </p:to>
                                    </p:set>
                                    <p:anim calcmode="lin" valueType="num">
                                      <p:cBhvr>
                                        <p:cTn id="7" dur="1000" fill="hold"/>
                                        <p:tgtEl>
                                          <p:spTgt spid="396"/>
                                        </p:tgtEl>
                                        <p:attrNameLst>
                                          <p:attrName>ppt_x</p:attrName>
                                        </p:attrNameLst>
                                      </p:cBhvr>
                                      <p:tavLst>
                                        <p:tav tm="0">
                                          <p:val>
                                            <p:strVal val="0-#ppt_w/2"/>
                                          </p:val>
                                        </p:tav>
                                        <p:tav tm="100000">
                                          <p:val>
                                            <p:strVal val="#ppt_x"/>
                                          </p:val>
                                        </p:tav>
                                      </p:tavLst>
                                    </p:anim>
                                    <p:anim calcmode="lin" valueType="num">
                                      <p:cBhvr>
                                        <p:cTn id="8" dur="1000" fill="hold"/>
                                        <p:tgtEl>
                                          <p:spTgt spid="396"/>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Class="entr" nodeType="clickEffect" presetSubtype="1" presetID="2" grpId="2" fill="hold">
                                  <p:stCondLst>
                                    <p:cond delay="0"/>
                                  </p:stCondLst>
                                  <p:iterate type="el" backwards="0">
                                    <p:tmAbs val="0"/>
                                  </p:iterate>
                                  <p:childTnLst>
                                    <p:set>
                                      <p:cBhvr>
                                        <p:cTn id="12" fill="hold"/>
                                        <p:tgtEl>
                                          <p:spTgt spid="400"/>
                                        </p:tgtEl>
                                        <p:attrNameLst>
                                          <p:attrName>style.visibility</p:attrName>
                                        </p:attrNameLst>
                                      </p:cBhvr>
                                      <p:to>
                                        <p:strVal val="visible"/>
                                      </p:to>
                                    </p:set>
                                    <p:anim calcmode="lin" valueType="num">
                                      <p:cBhvr>
                                        <p:cTn id="13" dur="1000" fill="hold"/>
                                        <p:tgtEl>
                                          <p:spTgt spid="400"/>
                                        </p:tgtEl>
                                        <p:attrNameLst>
                                          <p:attrName>ppt_x</p:attrName>
                                        </p:attrNameLst>
                                      </p:cBhvr>
                                      <p:tavLst>
                                        <p:tav tm="0">
                                          <p:val>
                                            <p:strVal val="#ppt_x"/>
                                          </p:val>
                                        </p:tav>
                                        <p:tav tm="100000">
                                          <p:val>
                                            <p:strVal val="#ppt_x"/>
                                          </p:val>
                                        </p:tav>
                                      </p:tavLst>
                                    </p:anim>
                                    <p:anim calcmode="lin" valueType="num">
                                      <p:cBhvr>
                                        <p:cTn id="14" dur="1000" fill="hold"/>
                                        <p:tgtEl>
                                          <p:spTgt spid="400"/>
                                        </p:tgtEl>
                                        <p:attrNameLst>
                                          <p:attrName>ppt_y</p:attrName>
                                        </p:attrNameLst>
                                      </p:cBhvr>
                                      <p:tavLst>
                                        <p:tav tm="0">
                                          <p:val>
                                            <p:strVal val="0-#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Class="entr" nodeType="clickEffect" presetSubtype="8" presetID="2" grpId="3" fill="hold">
                                  <p:stCondLst>
                                    <p:cond delay="0"/>
                                  </p:stCondLst>
                                  <p:iterate type="el" backwards="0">
                                    <p:tmAbs val="0"/>
                                  </p:iterate>
                                  <p:childTnLst>
                                    <p:set>
                                      <p:cBhvr>
                                        <p:cTn id="18" fill="hold"/>
                                        <p:tgtEl>
                                          <p:spTgt spid="397"/>
                                        </p:tgtEl>
                                        <p:attrNameLst>
                                          <p:attrName>style.visibility</p:attrName>
                                        </p:attrNameLst>
                                      </p:cBhvr>
                                      <p:to>
                                        <p:strVal val="visible"/>
                                      </p:to>
                                    </p:set>
                                    <p:anim calcmode="lin" valueType="num">
                                      <p:cBhvr>
                                        <p:cTn id="19" dur="1000" fill="hold"/>
                                        <p:tgtEl>
                                          <p:spTgt spid="397"/>
                                        </p:tgtEl>
                                        <p:attrNameLst>
                                          <p:attrName>ppt_x</p:attrName>
                                        </p:attrNameLst>
                                      </p:cBhvr>
                                      <p:tavLst>
                                        <p:tav tm="0">
                                          <p:val>
                                            <p:strVal val="0-#ppt_w/2"/>
                                          </p:val>
                                        </p:tav>
                                        <p:tav tm="100000">
                                          <p:val>
                                            <p:strVal val="#ppt_x"/>
                                          </p:val>
                                        </p:tav>
                                      </p:tavLst>
                                    </p:anim>
                                    <p:anim calcmode="lin" valueType="num">
                                      <p:cBhvr>
                                        <p:cTn id="20" dur="1000" fill="hold"/>
                                        <p:tgtEl>
                                          <p:spTgt spid="397"/>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Class="entr" nodeType="clickEffect" presetSubtype="1" presetID="2" grpId="4" fill="hold">
                                  <p:stCondLst>
                                    <p:cond delay="0"/>
                                  </p:stCondLst>
                                  <p:iterate type="el" backwards="0">
                                    <p:tmAbs val="0"/>
                                  </p:iterate>
                                  <p:childTnLst>
                                    <p:set>
                                      <p:cBhvr>
                                        <p:cTn id="24" fill="hold"/>
                                        <p:tgtEl>
                                          <p:spTgt spid="404"/>
                                        </p:tgtEl>
                                        <p:attrNameLst>
                                          <p:attrName>style.visibility</p:attrName>
                                        </p:attrNameLst>
                                      </p:cBhvr>
                                      <p:to>
                                        <p:strVal val="visible"/>
                                      </p:to>
                                    </p:set>
                                    <p:anim calcmode="lin" valueType="num">
                                      <p:cBhvr>
                                        <p:cTn id="25" dur="1000" fill="hold"/>
                                        <p:tgtEl>
                                          <p:spTgt spid="404"/>
                                        </p:tgtEl>
                                        <p:attrNameLst>
                                          <p:attrName>ppt_x</p:attrName>
                                        </p:attrNameLst>
                                      </p:cBhvr>
                                      <p:tavLst>
                                        <p:tav tm="0">
                                          <p:val>
                                            <p:strVal val="#ppt_x"/>
                                          </p:val>
                                        </p:tav>
                                        <p:tav tm="100000">
                                          <p:val>
                                            <p:strVal val="#ppt_x"/>
                                          </p:val>
                                        </p:tav>
                                      </p:tavLst>
                                    </p:anim>
                                    <p:anim calcmode="lin" valueType="num">
                                      <p:cBhvr>
                                        <p:cTn id="26" dur="1000" fill="hold"/>
                                        <p:tgtEl>
                                          <p:spTgt spid="404"/>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bldLst>
      <p:bldP build="whole" bldLvl="1" animBg="1" rev="0" advAuto="0" spid="396" grpId="1"/>
      <p:bldP build="whole" bldLvl="1" animBg="1" rev="0" advAuto="0" spid="397" grpId="3"/>
      <p:bldP build="whole" bldLvl="1" animBg="1" rev="0" advAuto="0" spid="400" grpId="2"/>
      <p:bldP build="whole" bldLvl="1" animBg="1" rev="0" advAuto="0" spid="404" grpId="4"/>
    </p:bldLst>
  </p:timing>
</p:sld>
</file>

<file path=ppt/slides/slide23.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bg>
      <p:bgPr>
        <a:solidFill>
          <a:srgbClr val="185780"/>
        </a:solidFill>
      </p:bgPr>
    </p:bg>
    <p:spTree>
      <p:nvGrpSpPr>
        <p:cNvPr id="1" name=""/>
        <p:cNvGrpSpPr/>
        <p:nvPr/>
      </p:nvGrpSpPr>
      <p:grpSpPr>
        <a:xfrm>
          <a:off x="0" y="0"/>
          <a:ext cx="0" cy="0"/>
          <a:chOff x="0" y="0"/>
          <a:chExt cx="0" cy="0"/>
        </a:xfrm>
      </p:grpSpPr>
      <p:sp>
        <p:nvSpPr>
          <p:cNvPr id="408" name="Let’s try it together…"/>
          <p:cNvSpPr txBox="1"/>
          <p:nvPr/>
        </p:nvSpPr>
        <p:spPr>
          <a:xfrm>
            <a:off x="814736" y="616703"/>
            <a:ext cx="5956333" cy="259334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nSpc>
                <a:spcPct val="80000"/>
              </a:lnSpc>
              <a:defRPr b="1" i="1" sz="8000">
                <a:solidFill>
                  <a:srgbClr val="FFFFFF"/>
                </a:solidFill>
                <a:latin typeface="Avenir Next"/>
                <a:ea typeface="Avenir Next"/>
                <a:cs typeface="Avenir Next"/>
                <a:sym typeface="Avenir Next"/>
              </a:defRPr>
            </a:lvl1pPr>
          </a:lstStyle>
          <a:p>
            <a:pPr/>
            <a:r>
              <a:t>Let’s try it together…</a:t>
            </a:r>
          </a:p>
        </p:txBody>
      </p:sp>
      <p:sp>
        <p:nvSpPr>
          <p:cNvPr id="409" name="OBSERVE"/>
          <p:cNvSpPr txBox="1"/>
          <p:nvPr/>
        </p:nvSpPr>
        <p:spPr>
          <a:xfrm>
            <a:off x="1179402" y="3620369"/>
            <a:ext cx="7570361" cy="11430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nSpc>
                <a:spcPct val="80000"/>
              </a:lnSpc>
              <a:defRPr b="1" i="1" sz="6000">
                <a:solidFill>
                  <a:srgbClr val="90CBF0"/>
                </a:solidFill>
                <a:latin typeface="Avenir Next"/>
                <a:ea typeface="Avenir Next"/>
                <a:cs typeface="Avenir Next"/>
                <a:sym typeface="Avenir Next"/>
              </a:defRPr>
            </a:lvl1pPr>
          </a:lstStyle>
          <a:p>
            <a:pPr/>
            <a:r>
              <a:t>OBSERVE</a:t>
            </a:r>
          </a:p>
        </p:txBody>
      </p:sp>
      <p:sp>
        <p:nvSpPr>
          <p:cNvPr id="410" name="What is this sentence about?"/>
          <p:cNvSpPr txBox="1"/>
          <p:nvPr/>
        </p:nvSpPr>
        <p:spPr>
          <a:xfrm>
            <a:off x="1923478" y="4919032"/>
            <a:ext cx="6705152" cy="174244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nSpc>
                <a:spcPct val="90000"/>
              </a:lnSpc>
              <a:defRPr b="1" i="1" sz="5000">
                <a:solidFill>
                  <a:srgbClr val="FFFFFF"/>
                </a:solidFill>
                <a:latin typeface="Avenir Next"/>
                <a:ea typeface="Avenir Next"/>
                <a:cs typeface="Avenir Next"/>
                <a:sym typeface="Avenir Next"/>
              </a:defRPr>
            </a:lvl1pPr>
          </a:lstStyle>
          <a:p>
            <a:pPr/>
            <a:r>
              <a:t>What is this sentence about?</a:t>
            </a:r>
          </a:p>
        </p:txBody>
      </p:sp>
      <p:pic>
        <p:nvPicPr>
          <p:cNvPr id="411" name="Colossians 1.24-2.3 snap.png" descr="Colossians 1.24-2.3 snap.png"/>
          <p:cNvPicPr>
            <a:picLocks noChangeAspect="1"/>
          </p:cNvPicPr>
          <p:nvPr/>
        </p:nvPicPr>
        <p:blipFill>
          <a:blip r:embed="rId3">
            <a:extLst/>
          </a:blip>
          <a:stretch>
            <a:fillRect/>
          </a:stretch>
        </p:blipFill>
        <p:spPr>
          <a:xfrm>
            <a:off x="9442522" y="376523"/>
            <a:ext cx="14550174" cy="12087838"/>
          </a:xfrm>
          <a:prstGeom prst="rect">
            <a:avLst/>
          </a:prstGeom>
          <a:ln w="12700">
            <a:miter lim="400000"/>
          </a:ln>
        </p:spPr>
      </p:pic>
      <p:sp>
        <p:nvSpPr>
          <p:cNvPr id="412" name="Rounded Rectangle"/>
          <p:cNvSpPr/>
          <p:nvPr/>
        </p:nvSpPr>
        <p:spPr>
          <a:xfrm>
            <a:off x="9731023" y="2187516"/>
            <a:ext cx="6414246" cy="5803205"/>
          </a:xfrm>
          <a:prstGeom prst="roundRect">
            <a:avLst>
              <a:gd name="adj" fmla="val 9798"/>
            </a:avLst>
          </a:prstGeom>
          <a:ln w="114300">
            <a:solidFill>
              <a:schemeClr val="accent4"/>
            </a:solidFill>
            <a:miter lim="400000"/>
          </a:ln>
        </p:spPr>
        <p:txBody>
          <a:bodyPr lIns="50800" tIns="50800" rIns="50800" bIns="50800" anchor="ctr"/>
          <a:lstStyle/>
          <a:p>
            <a:pPr algn="ctr">
              <a:lnSpc>
                <a:spcPct val="80000"/>
              </a:lnSpc>
              <a:spcBef>
                <a:spcPts val="0"/>
              </a:spcBef>
              <a:defRPr cap="all" sz="4000">
                <a:solidFill>
                  <a:srgbClr val="FFFFFF"/>
                </a:solidFill>
                <a:latin typeface="+mn-lt"/>
                <a:ea typeface="+mn-ea"/>
                <a:cs typeface="+mn-cs"/>
                <a:sym typeface="DIN Condensed"/>
              </a:defRPr>
            </a:pPr>
          </a:p>
        </p:txBody>
      </p:sp>
      <p:grpSp>
        <p:nvGrpSpPr>
          <p:cNvPr id="417" name="Group"/>
          <p:cNvGrpSpPr/>
          <p:nvPr/>
        </p:nvGrpSpPr>
        <p:grpSpPr>
          <a:xfrm>
            <a:off x="11042386" y="4523080"/>
            <a:ext cx="3083601" cy="2044701"/>
            <a:chOff x="0" y="0"/>
            <a:chExt cx="3083599" cy="2044699"/>
          </a:xfrm>
        </p:grpSpPr>
        <p:sp>
          <p:nvSpPr>
            <p:cNvPr id="413" name="Line"/>
            <p:cNvSpPr/>
            <p:nvPr/>
          </p:nvSpPr>
          <p:spPr>
            <a:xfrm>
              <a:off x="914399" y="0"/>
              <a:ext cx="721400" cy="0"/>
            </a:xfrm>
            <a:prstGeom prst="line">
              <a:avLst/>
            </a:prstGeom>
            <a:noFill/>
            <a:ln w="76200" cap="flat">
              <a:solidFill>
                <a:schemeClr val="accent4"/>
              </a:solidFill>
              <a:prstDash val="solid"/>
              <a:miter lim="400000"/>
            </a:ln>
            <a:effectLst/>
          </p:spPr>
          <p:txBody>
            <a:bodyPr wrap="square" lIns="50800" tIns="50800" rIns="50800" bIns="50800" numCol="1" anchor="ctr">
              <a:noAutofit/>
            </a:bodyPr>
            <a:lstStyle/>
            <a:p>
              <a:pPr algn="ctr">
                <a:lnSpc>
                  <a:spcPct val="80000"/>
                </a:lnSpc>
                <a:spcBef>
                  <a:spcPts val="0"/>
                </a:spcBef>
                <a:defRPr cap="all" sz="4000">
                  <a:latin typeface="+mn-lt"/>
                  <a:ea typeface="+mn-ea"/>
                  <a:cs typeface="+mn-cs"/>
                  <a:sym typeface="DIN Condensed"/>
                </a:defRPr>
              </a:pPr>
            </a:p>
          </p:txBody>
        </p:sp>
        <p:sp>
          <p:nvSpPr>
            <p:cNvPr id="414" name="Line"/>
            <p:cNvSpPr/>
            <p:nvPr/>
          </p:nvSpPr>
          <p:spPr>
            <a:xfrm>
              <a:off x="622299" y="1219200"/>
              <a:ext cx="721400" cy="0"/>
            </a:xfrm>
            <a:prstGeom prst="line">
              <a:avLst/>
            </a:prstGeom>
            <a:noFill/>
            <a:ln w="76200" cap="flat">
              <a:solidFill>
                <a:schemeClr val="accent4"/>
              </a:solidFill>
              <a:prstDash val="solid"/>
              <a:miter lim="400000"/>
            </a:ln>
            <a:effectLst/>
          </p:spPr>
          <p:txBody>
            <a:bodyPr wrap="square" lIns="50800" tIns="50800" rIns="50800" bIns="50800" numCol="1" anchor="ctr">
              <a:noAutofit/>
            </a:bodyPr>
            <a:lstStyle/>
            <a:p>
              <a:pPr algn="ctr">
                <a:lnSpc>
                  <a:spcPct val="80000"/>
                </a:lnSpc>
                <a:spcBef>
                  <a:spcPts val="0"/>
                </a:spcBef>
                <a:defRPr cap="all" sz="4000">
                  <a:latin typeface="+mn-lt"/>
                  <a:ea typeface="+mn-ea"/>
                  <a:cs typeface="+mn-cs"/>
                  <a:sym typeface="DIN Condensed"/>
                </a:defRPr>
              </a:pPr>
            </a:p>
          </p:txBody>
        </p:sp>
        <p:sp>
          <p:nvSpPr>
            <p:cNvPr id="415" name="Line"/>
            <p:cNvSpPr/>
            <p:nvPr/>
          </p:nvSpPr>
          <p:spPr>
            <a:xfrm>
              <a:off x="2362200" y="2044699"/>
              <a:ext cx="721400" cy="1"/>
            </a:xfrm>
            <a:prstGeom prst="line">
              <a:avLst/>
            </a:prstGeom>
            <a:noFill/>
            <a:ln w="76200" cap="flat">
              <a:solidFill>
                <a:schemeClr val="accent4"/>
              </a:solidFill>
              <a:prstDash val="solid"/>
              <a:miter lim="400000"/>
            </a:ln>
            <a:effectLst/>
          </p:spPr>
          <p:txBody>
            <a:bodyPr wrap="square" lIns="50800" tIns="50800" rIns="50800" bIns="50800" numCol="1" anchor="ctr">
              <a:noAutofit/>
            </a:bodyPr>
            <a:lstStyle/>
            <a:p>
              <a:pPr algn="ctr">
                <a:lnSpc>
                  <a:spcPct val="80000"/>
                </a:lnSpc>
                <a:spcBef>
                  <a:spcPts val="0"/>
                </a:spcBef>
                <a:defRPr cap="all" sz="4000">
                  <a:latin typeface="+mn-lt"/>
                  <a:ea typeface="+mn-ea"/>
                  <a:cs typeface="+mn-cs"/>
                  <a:sym typeface="DIN Condensed"/>
                </a:defRPr>
              </a:pPr>
            </a:p>
          </p:txBody>
        </p:sp>
        <p:sp>
          <p:nvSpPr>
            <p:cNvPr id="416" name="Line"/>
            <p:cNvSpPr/>
            <p:nvPr/>
          </p:nvSpPr>
          <p:spPr>
            <a:xfrm>
              <a:off x="0" y="419099"/>
              <a:ext cx="721400" cy="1"/>
            </a:xfrm>
            <a:prstGeom prst="line">
              <a:avLst/>
            </a:prstGeom>
            <a:noFill/>
            <a:ln w="76200" cap="flat">
              <a:solidFill>
                <a:schemeClr val="accent4"/>
              </a:solidFill>
              <a:prstDash val="solid"/>
              <a:miter lim="400000"/>
            </a:ln>
            <a:effectLst/>
          </p:spPr>
          <p:txBody>
            <a:bodyPr wrap="square" lIns="50800" tIns="50800" rIns="50800" bIns="50800" numCol="1" anchor="ctr">
              <a:noAutofit/>
            </a:bodyPr>
            <a:lstStyle/>
            <a:p>
              <a:pPr algn="ctr">
                <a:lnSpc>
                  <a:spcPct val="80000"/>
                </a:lnSpc>
                <a:spcBef>
                  <a:spcPts val="0"/>
                </a:spcBef>
                <a:defRPr cap="all" sz="4000">
                  <a:latin typeface="+mn-lt"/>
                  <a:ea typeface="+mn-ea"/>
                  <a:cs typeface="+mn-cs"/>
                  <a:sym typeface="DIN Condensed"/>
                </a:defRPr>
              </a:pPr>
            </a:p>
          </p:txBody>
        </p:sp>
      </p:grpSp>
      <p:sp>
        <p:nvSpPr>
          <p:cNvPr id="418" name="What details are added to the main idea?"/>
          <p:cNvSpPr txBox="1"/>
          <p:nvPr/>
        </p:nvSpPr>
        <p:spPr>
          <a:xfrm>
            <a:off x="1923478" y="6817135"/>
            <a:ext cx="6705152" cy="251968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nSpc>
                <a:spcPct val="90000"/>
              </a:lnSpc>
              <a:defRPr b="1" i="1" sz="5000">
                <a:solidFill>
                  <a:srgbClr val="FFFFFF"/>
                </a:solidFill>
                <a:latin typeface="Avenir Next"/>
                <a:ea typeface="Avenir Next"/>
                <a:cs typeface="Avenir Next"/>
                <a:sym typeface="Avenir Next"/>
              </a:defRPr>
            </a:lvl1pPr>
          </a:lstStyle>
          <a:p>
            <a:pPr/>
            <a:r>
              <a:t>What details are added to the main idea?</a:t>
            </a:r>
          </a:p>
        </p:txBody>
      </p:sp>
    </p:spTree>
  </p:cSld>
  <p:clrMapOvr>
    <a:masterClrMapping/>
  </p:clrMapOvr>
  <mc:AlternateContent xmlns:mc="http://schemas.openxmlformats.org/markup-compatibility/2006">
    <mc:Choice xmlns:p14="http://schemas.microsoft.com/office/powerpoint/2010/main" Requires="p14">
      <p:transition spd="slow" advClick="1" p14:dur="1500">
        <p:dissolve/>
      </p:transition>
    </mc:Choice>
    <mc:Fallback>
      <p:transition spd="slow">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bg>
      <p:bgPr>
        <a:solidFill>
          <a:srgbClr val="185780"/>
        </a:solidFill>
      </p:bgPr>
    </p:bg>
    <p:spTree>
      <p:nvGrpSpPr>
        <p:cNvPr id="1" name=""/>
        <p:cNvGrpSpPr/>
        <p:nvPr/>
      </p:nvGrpSpPr>
      <p:grpSpPr>
        <a:xfrm>
          <a:off x="0" y="0"/>
          <a:ext cx="0" cy="0"/>
          <a:chOff x="0" y="0"/>
          <a:chExt cx="0" cy="0"/>
        </a:xfrm>
      </p:grpSpPr>
      <p:sp>
        <p:nvSpPr>
          <p:cNvPr id="422" name="Let’s try it together…"/>
          <p:cNvSpPr txBox="1"/>
          <p:nvPr/>
        </p:nvSpPr>
        <p:spPr>
          <a:xfrm>
            <a:off x="814736" y="616703"/>
            <a:ext cx="5956333" cy="259334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nSpc>
                <a:spcPct val="80000"/>
              </a:lnSpc>
              <a:defRPr b="1" i="1" sz="8000">
                <a:solidFill>
                  <a:srgbClr val="FFFFFF"/>
                </a:solidFill>
                <a:latin typeface="Avenir Next"/>
                <a:ea typeface="Avenir Next"/>
                <a:cs typeface="Avenir Next"/>
                <a:sym typeface="Avenir Next"/>
              </a:defRPr>
            </a:lvl1pPr>
          </a:lstStyle>
          <a:p>
            <a:pPr/>
            <a:r>
              <a:t>Let’s try it together…</a:t>
            </a:r>
          </a:p>
        </p:txBody>
      </p:sp>
      <p:sp>
        <p:nvSpPr>
          <p:cNvPr id="423" name="INTERPRETATION"/>
          <p:cNvSpPr txBox="1"/>
          <p:nvPr/>
        </p:nvSpPr>
        <p:spPr>
          <a:xfrm>
            <a:off x="1179402" y="3620369"/>
            <a:ext cx="7570361" cy="11430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nSpc>
                <a:spcPct val="80000"/>
              </a:lnSpc>
              <a:defRPr b="1" i="1" sz="6000">
                <a:solidFill>
                  <a:srgbClr val="90CBF0"/>
                </a:solidFill>
                <a:latin typeface="Avenir Next"/>
                <a:ea typeface="Avenir Next"/>
                <a:cs typeface="Avenir Next"/>
                <a:sym typeface="Avenir Next"/>
              </a:defRPr>
            </a:lvl1pPr>
          </a:lstStyle>
          <a:p>
            <a:pPr/>
            <a:r>
              <a:t>INTERPRETATION</a:t>
            </a:r>
          </a:p>
        </p:txBody>
      </p:sp>
      <p:sp>
        <p:nvSpPr>
          <p:cNvPr id="424" name="“fill up in my flesh what is lacking in Christ’s afflictions”"/>
          <p:cNvSpPr txBox="1"/>
          <p:nvPr/>
        </p:nvSpPr>
        <p:spPr>
          <a:xfrm>
            <a:off x="1923478" y="4919032"/>
            <a:ext cx="6705152" cy="251968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nSpc>
                <a:spcPct val="90000"/>
              </a:lnSpc>
              <a:defRPr b="1" i="1" sz="5000">
                <a:solidFill>
                  <a:srgbClr val="FFFFFF"/>
                </a:solidFill>
                <a:latin typeface="Avenir Next"/>
                <a:ea typeface="Avenir Next"/>
                <a:cs typeface="Avenir Next"/>
                <a:sym typeface="Avenir Next"/>
              </a:defRPr>
            </a:lvl1pPr>
          </a:lstStyle>
          <a:p>
            <a:pPr/>
            <a:r>
              <a:t>“fill up in my flesh what is lacking in Christ’s afflictions”</a:t>
            </a:r>
          </a:p>
        </p:txBody>
      </p:sp>
      <p:pic>
        <p:nvPicPr>
          <p:cNvPr id="425" name="Colossians 1.24-2.3 snap.png" descr="Colossians 1.24-2.3 snap.png"/>
          <p:cNvPicPr>
            <a:picLocks noChangeAspect="1"/>
          </p:cNvPicPr>
          <p:nvPr/>
        </p:nvPicPr>
        <p:blipFill>
          <a:blip r:embed="rId3">
            <a:extLst/>
          </a:blip>
          <a:stretch>
            <a:fillRect/>
          </a:stretch>
        </p:blipFill>
        <p:spPr>
          <a:xfrm>
            <a:off x="9442522" y="376523"/>
            <a:ext cx="14550174" cy="12087838"/>
          </a:xfrm>
          <a:prstGeom prst="rect">
            <a:avLst/>
          </a:prstGeom>
          <a:ln w="12700">
            <a:miter lim="400000"/>
          </a:ln>
        </p:spPr>
      </p:pic>
      <p:sp>
        <p:nvSpPr>
          <p:cNvPr id="426" name="Rounded Rectangle"/>
          <p:cNvSpPr/>
          <p:nvPr/>
        </p:nvSpPr>
        <p:spPr>
          <a:xfrm>
            <a:off x="9731023" y="2187516"/>
            <a:ext cx="6414246" cy="5803205"/>
          </a:xfrm>
          <a:prstGeom prst="roundRect">
            <a:avLst>
              <a:gd name="adj" fmla="val 9798"/>
            </a:avLst>
          </a:prstGeom>
          <a:ln w="114300">
            <a:solidFill>
              <a:schemeClr val="accent4"/>
            </a:solidFill>
            <a:miter lim="400000"/>
          </a:ln>
        </p:spPr>
        <p:txBody>
          <a:bodyPr lIns="50800" tIns="50800" rIns="50800" bIns="50800" anchor="ctr"/>
          <a:lstStyle/>
          <a:p>
            <a:pPr algn="ctr">
              <a:lnSpc>
                <a:spcPct val="80000"/>
              </a:lnSpc>
              <a:spcBef>
                <a:spcPts val="0"/>
              </a:spcBef>
              <a:defRPr cap="all" sz="4000">
                <a:solidFill>
                  <a:srgbClr val="FFFFFF"/>
                </a:solidFill>
                <a:latin typeface="+mn-lt"/>
                <a:ea typeface="+mn-ea"/>
                <a:cs typeface="+mn-cs"/>
                <a:sym typeface="DIN Condensed"/>
              </a:defRPr>
            </a:pPr>
          </a:p>
        </p:txBody>
      </p:sp>
      <p:grpSp>
        <p:nvGrpSpPr>
          <p:cNvPr id="431" name="Group"/>
          <p:cNvGrpSpPr/>
          <p:nvPr/>
        </p:nvGrpSpPr>
        <p:grpSpPr>
          <a:xfrm>
            <a:off x="11042386" y="4523080"/>
            <a:ext cx="3083601" cy="2044701"/>
            <a:chOff x="0" y="0"/>
            <a:chExt cx="3083599" cy="2044699"/>
          </a:xfrm>
        </p:grpSpPr>
        <p:sp>
          <p:nvSpPr>
            <p:cNvPr id="427" name="Line"/>
            <p:cNvSpPr/>
            <p:nvPr/>
          </p:nvSpPr>
          <p:spPr>
            <a:xfrm>
              <a:off x="914399" y="0"/>
              <a:ext cx="721400" cy="0"/>
            </a:xfrm>
            <a:prstGeom prst="line">
              <a:avLst/>
            </a:prstGeom>
            <a:noFill/>
            <a:ln w="76200" cap="flat">
              <a:solidFill>
                <a:schemeClr val="accent4"/>
              </a:solidFill>
              <a:prstDash val="solid"/>
              <a:miter lim="400000"/>
            </a:ln>
            <a:effectLst/>
          </p:spPr>
          <p:txBody>
            <a:bodyPr wrap="square" lIns="50800" tIns="50800" rIns="50800" bIns="50800" numCol="1" anchor="ctr">
              <a:noAutofit/>
            </a:bodyPr>
            <a:lstStyle/>
            <a:p>
              <a:pPr algn="ctr">
                <a:lnSpc>
                  <a:spcPct val="80000"/>
                </a:lnSpc>
                <a:spcBef>
                  <a:spcPts val="0"/>
                </a:spcBef>
                <a:defRPr cap="all" sz="4000">
                  <a:latin typeface="+mn-lt"/>
                  <a:ea typeface="+mn-ea"/>
                  <a:cs typeface="+mn-cs"/>
                  <a:sym typeface="DIN Condensed"/>
                </a:defRPr>
              </a:pPr>
            </a:p>
          </p:txBody>
        </p:sp>
        <p:sp>
          <p:nvSpPr>
            <p:cNvPr id="428" name="Line"/>
            <p:cNvSpPr/>
            <p:nvPr/>
          </p:nvSpPr>
          <p:spPr>
            <a:xfrm>
              <a:off x="622299" y="1219200"/>
              <a:ext cx="721400" cy="0"/>
            </a:xfrm>
            <a:prstGeom prst="line">
              <a:avLst/>
            </a:prstGeom>
            <a:noFill/>
            <a:ln w="76200" cap="flat">
              <a:solidFill>
                <a:schemeClr val="accent4"/>
              </a:solidFill>
              <a:prstDash val="solid"/>
              <a:miter lim="400000"/>
            </a:ln>
            <a:effectLst/>
          </p:spPr>
          <p:txBody>
            <a:bodyPr wrap="square" lIns="50800" tIns="50800" rIns="50800" bIns="50800" numCol="1" anchor="ctr">
              <a:noAutofit/>
            </a:bodyPr>
            <a:lstStyle/>
            <a:p>
              <a:pPr algn="ctr">
                <a:lnSpc>
                  <a:spcPct val="80000"/>
                </a:lnSpc>
                <a:spcBef>
                  <a:spcPts val="0"/>
                </a:spcBef>
                <a:defRPr cap="all" sz="4000">
                  <a:latin typeface="+mn-lt"/>
                  <a:ea typeface="+mn-ea"/>
                  <a:cs typeface="+mn-cs"/>
                  <a:sym typeface="DIN Condensed"/>
                </a:defRPr>
              </a:pPr>
            </a:p>
          </p:txBody>
        </p:sp>
        <p:sp>
          <p:nvSpPr>
            <p:cNvPr id="429" name="Line"/>
            <p:cNvSpPr/>
            <p:nvPr/>
          </p:nvSpPr>
          <p:spPr>
            <a:xfrm>
              <a:off x="2362200" y="2044699"/>
              <a:ext cx="721400" cy="1"/>
            </a:xfrm>
            <a:prstGeom prst="line">
              <a:avLst/>
            </a:prstGeom>
            <a:noFill/>
            <a:ln w="76200" cap="flat">
              <a:solidFill>
                <a:schemeClr val="accent4"/>
              </a:solidFill>
              <a:prstDash val="solid"/>
              <a:miter lim="400000"/>
            </a:ln>
            <a:effectLst/>
          </p:spPr>
          <p:txBody>
            <a:bodyPr wrap="square" lIns="50800" tIns="50800" rIns="50800" bIns="50800" numCol="1" anchor="ctr">
              <a:noAutofit/>
            </a:bodyPr>
            <a:lstStyle/>
            <a:p>
              <a:pPr algn="ctr">
                <a:lnSpc>
                  <a:spcPct val="80000"/>
                </a:lnSpc>
                <a:spcBef>
                  <a:spcPts val="0"/>
                </a:spcBef>
                <a:defRPr cap="all" sz="4000">
                  <a:latin typeface="+mn-lt"/>
                  <a:ea typeface="+mn-ea"/>
                  <a:cs typeface="+mn-cs"/>
                  <a:sym typeface="DIN Condensed"/>
                </a:defRPr>
              </a:pPr>
            </a:p>
          </p:txBody>
        </p:sp>
        <p:sp>
          <p:nvSpPr>
            <p:cNvPr id="430" name="Line"/>
            <p:cNvSpPr/>
            <p:nvPr/>
          </p:nvSpPr>
          <p:spPr>
            <a:xfrm>
              <a:off x="0" y="419099"/>
              <a:ext cx="721400" cy="1"/>
            </a:xfrm>
            <a:prstGeom prst="line">
              <a:avLst/>
            </a:prstGeom>
            <a:noFill/>
            <a:ln w="76200" cap="flat">
              <a:solidFill>
                <a:schemeClr val="accent4"/>
              </a:solidFill>
              <a:prstDash val="solid"/>
              <a:miter lim="400000"/>
            </a:ln>
            <a:effectLst/>
          </p:spPr>
          <p:txBody>
            <a:bodyPr wrap="square" lIns="50800" tIns="50800" rIns="50800" bIns="50800" numCol="1" anchor="ctr">
              <a:noAutofit/>
            </a:bodyPr>
            <a:lstStyle/>
            <a:p>
              <a:pPr algn="ctr">
                <a:lnSpc>
                  <a:spcPct val="80000"/>
                </a:lnSpc>
                <a:spcBef>
                  <a:spcPts val="0"/>
                </a:spcBef>
                <a:defRPr cap="all" sz="4000">
                  <a:latin typeface="+mn-lt"/>
                  <a:ea typeface="+mn-ea"/>
                  <a:cs typeface="+mn-cs"/>
                  <a:sym typeface="DIN Condensed"/>
                </a:defRPr>
              </a:pPr>
            </a:p>
          </p:txBody>
        </p:sp>
      </p:grpSp>
    </p:spTree>
  </p:cSld>
  <p:clrMapOvr>
    <a:masterClrMapping/>
  </p:clrMapOvr>
  <mc:AlternateContent xmlns:mc="http://schemas.openxmlformats.org/markup-compatibility/2006">
    <mc:Choice xmlns:p14="http://schemas.microsoft.com/office/powerpoint/2010/main" Requires="p14">
      <p:transition spd="slow" advClick="1" p14:dur="1500">
        <p:dissolve/>
      </p:transition>
    </mc:Choice>
    <mc:Fallback>
      <p:transition spd="slow">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bg>
      <p:bgPr>
        <a:solidFill>
          <a:srgbClr val="185780"/>
        </a:solidFill>
      </p:bgPr>
    </p:bg>
    <p:spTree>
      <p:nvGrpSpPr>
        <p:cNvPr id="1" name=""/>
        <p:cNvGrpSpPr/>
        <p:nvPr/>
      </p:nvGrpSpPr>
      <p:grpSpPr>
        <a:xfrm>
          <a:off x="0" y="0"/>
          <a:ext cx="0" cy="0"/>
          <a:chOff x="0" y="0"/>
          <a:chExt cx="0" cy="0"/>
        </a:xfrm>
      </p:grpSpPr>
      <p:grpSp>
        <p:nvGrpSpPr>
          <p:cNvPr id="445" name="Group"/>
          <p:cNvGrpSpPr/>
          <p:nvPr/>
        </p:nvGrpSpPr>
        <p:grpSpPr>
          <a:xfrm>
            <a:off x="694418" y="138533"/>
            <a:ext cx="12329337" cy="4576660"/>
            <a:chOff x="0" y="0"/>
            <a:chExt cx="12329335" cy="4576658"/>
          </a:xfrm>
        </p:grpSpPr>
        <p:grpSp>
          <p:nvGrpSpPr>
            <p:cNvPr id="438" name="Group"/>
            <p:cNvGrpSpPr/>
            <p:nvPr/>
          </p:nvGrpSpPr>
          <p:grpSpPr>
            <a:xfrm>
              <a:off x="0" y="694719"/>
              <a:ext cx="12329336" cy="3881940"/>
              <a:chOff x="0" y="0"/>
              <a:chExt cx="12329335" cy="3881939"/>
            </a:xfrm>
          </p:grpSpPr>
          <p:sp>
            <p:nvSpPr>
              <p:cNvPr id="435" name="Shape"/>
              <p:cNvSpPr/>
              <p:nvPr/>
            </p:nvSpPr>
            <p:spPr>
              <a:xfrm>
                <a:off x="-1" y="-1"/>
                <a:ext cx="5314585" cy="388194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10696" y="21600"/>
                    </a:lnTo>
                    <a:lnTo>
                      <a:pt x="21600" y="21600"/>
                    </a:lnTo>
                    <a:lnTo>
                      <a:pt x="10962" y="117"/>
                    </a:lnTo>
                    <a:lnTo>
                      <a:pt x="0" y="0"/>
                    </a:lnTo>
                    <a:close/>
                  </a:path>
                </a:pathLst>
              </a:custGeom>
              <a:solidFill>
                <a:srgbClr val="CCCCCC">
                  <a:alpha val="20368"/>
                </a:srgbClr>
              </a:solidFill>
              <a:ln w="12700" cap="flat">
                <a:noFill/>
                <a:miter lim="400000"/>
              </a:ln>
              <a:effectLst/>
            </p:spPr>
            <p:txBody>
              <a:bodyPr wrap="square" lIns="50800" tIns="50800" rIns="50800" bIns="50800" numCol="1" anchor="ctr">
                <a:noAutofit/>
              </a:bodyPr>
              <a:lstStyle/>
              <a:p>
                <a:pPr algn="ctr">
                  <a:lnSpc>
                    <a:spcPct val="80000"/>
                  </a:lnSpc>
                  <a:spcBef>
                    <a:spcPts val="0"/>
                  </a:spcBef>
                  <a:defRPr cap="all" sz="4000">
                    <a:latin typeface="+mn-lt"/>
                    <a:ea typeface="+mn-ea"/>
                    <a:cs typeface="+mn-cs"/>
                    <a:sym typeface="DIN Condensed"/>
                  </a:defRPr>
                </a:pPr>
              </a:p>
            </p:txBody>
          </p:sp>
          <p:sp>
            <p:nvSpPr>
              <p:cNvPr id="436" name="Shape"/>
              <p:cNvSpPr/>
              <p:nvPr/>
            </p:nvSpPr>
            <p:spPr>
              <a:xfrm>
                <a:off x="3507375" y="-1"/>
                <a:ext cx="5314585" cy="388194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10696" y="21600"/>
                    </a:lnTo>
                    <a:lnTo>
                      <a:pt x="21600" y="21600"/>
                    </a:lnTo>
                    <a:lnTo>
                      <a:pt x="10962" y="117"/>
                    </a:lnTo>
                    <a:lnTo>
                      <a:pt x="0" y="0"/>
                    </a:lnTo>
                    <a:close/>
                  </a:path>
                </a:pathLst>
              </a:custGeom>
              <a:solidFill>
                <a:srgbClr val="CCCCCC">
                  <a:alpha val="20000"/>
                </a:srgbClr>
              </a:solidFill>
              <a:ln w="12700" cap="flat">
                <a:noFill/>
                <a:miter lim="400000"/>
              </a:ln>
              <a:effectLst/>
            </p:spPr>
            <p:txBody>
              <a:bodyPr wrap="square" lIns="50800" tIns="50800" rIns="50800" bIns="50800" numCol="1" anchor="ctr">
                <a:noAutofit/>
              </a:bodyPr>
              <a:lstStyle/>
              <a:p>
                <a:pPr algn="ctr">
                  <a:lnSpc>
                    <a:spcPct val="80000"/>
                  </a:lnSpc>
                  <a:spcBef>
                    <a:spcPts val="0"/>
                  </a:spcBef>
                  <a:defRPr cap="all" sz="4000">
                    <a:latin typeface="+mn-lt"/>
                    <a:ea typeface="+mn-ea"/>
                    <a:cs typeface="+mn-cs"/>
                    <a:sym typeface="DIN Condensed"/>
                  </a:defRPr>
                </a:pPr>
              </a:p>
            </p:txBody>
          </p:sp>
          <p:sp>
            <p:nvSpPr>
              <p:cNvPr id="437" name="Shape"/>
              <p:cNvSpPr/>
              <p:nvPr/>
            </p:nvSpPr>
            <p:spPr>
              <a:xfrm>
                <a:off x="7014751" y="-1"/>
                <a:ext cx="5314585" cy="388194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10696" y="21600"/>
                    </a:lnTo>
                    <a:lnTo>
                      <a:pt x="21600" y="21600"/>
                    </a:lnTo>
                    <a:lnTo>
                      <a:pt x="10962" y="117"/>
                    </a:lnTo>
                    <a:lnTo>
                      <a:pt x="0" y="0"/>
                    </a:lnTo>
                    <a:close/>
                  </a:path>
                </a:pathLst>
              </a:custGeom>
              <a:solidFill>
                <a:srgbClr val="CCCCCC">
                  <a:alpha val="20000"/>
                </a:srgbClr>
              </a:solidFill>
              <a:ln w="12700" cap="flat">
                <a:noFill/>
                <a:miter lim="400000"/>
              </a:ln>
              <a:effectLst/>
            </p:spPr>
            <p:txBody>
              <a:bodyPr wrap="square" lIns="50800" tIns="50800" rIns="50800" bIns="50800" numCol="1" anchor="ctr">
                <a:noAutofit/>
              </a:bodyPr>
              <a:lstStyle/>
              <a:p>
                <a:pPr algn="ctr">
                  <a:lnSpc>
                    <a:spcPct val="80000"/>
                  </a:lnSpc>
                  <a:spcBef>
                    <a:spcPts val="0"/>
                  </a:spcBef>
                  <a:defRPr cap="all" sz="4000">
                    <a:latin typeface="+mn-lt"/>
                    <a:ea typeface="+mn-ea"/>
                    <a:cs typeface="+mn-cs"/>
                    <a:sym typeface="DIN Condensed"/>
                  </a:defRPr>
                </a:pPr>
              </a:p>
            </p:txBody>
          </p:sp>
        </p:grpSp>
        <p:sp>
          <p:nvSpPr>
            <p:cNvPr id="439" name="observation"/>
            <p:cNvSpPr txBox="1"/>
            <p:nvPr/>
          </p:nvSpPr>
          <p:spPr>
            <a:xfrm>
              <a:off x="3264870" y="4064424"/>
              <a:ext cx="1703617" cy="4953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defRPr sz="2300">
                  <a:solidFill>
                    <a:srgbClr val="90CCF0"/>
                  </a:solidFill>
                </a:defRPr>
              </a:lvl1pPr>
            </a:lstStyle>
            <a:p>
              <a:pPr/>
              <a:r>
                <a:t>observation</a:t>
              </a:r>
            </a:p>
          </p:txBody>
        </p:sp>
        <p:sp>
          <p:nvSpPr>
            <p:cNvPr id="440" name="TEACHING"/>
            <p:cNvSpPr txBox="1"/>
            <p:nvPr/>
          </p:nvSpPr>
          <p:spPr>
            <a:xfrm>
              <a:off x="566891" y="-1"/>
              <a:ext cx="10356114" cy="2654301"/>
            </a:xfrm>
            <a:prstGeom prst="rect">
              <a:avLst/>
            </a:prstGeom>
            <a:noFill/>
            <a:ln w="12700" cap="flat">
              <a:noFill/>
              <a:miter lim="400000"/>
            </a:ln>
            <a:effectLst>
              <a:outerShdw sx="100000" sy="100000" kx="0" ky="0" algn="b" rotWithShape="0" blurRad="50800" dist="111528" dir="2699427">
                <a:srgbClr val="000000">
                  <a:alpha val="50000"/>
                </a:srgbClr>
              </a:outerShdw>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defRPr b="1" sz="14700">
                  <a:solidFill>
                    <a:srgbClr val="90CCF0"/>
                  </a:solidFill>
                  <a:latin typeface="Avenir Next"/>
                  <a:ea typeface="Avenir Next"/>
                  <a:cs typeface="Avenir Next"/>
                  <a:sym typeface="Avenir Next"/>
                </a:defRPr>
              </a:lvl1pPr>
            </a:lstStyle>
            <a:p>
              <a:pPr/>
              <a:r>
                <a:t>TEACHING </a:t>
              </a:r>
            </a:p>
          </p:txBody>
        </p:sp>
        <p:sp>
          <p:nvSpPr>
            <p:cNvPr id="441" name="INDUCTIVE METHOD"/>
            <p:cNvSpPr txBox="1"/>
            <p:nvPr/>
          </p:nvSpPr>
          <p:spPr>
            <a:xfrm>
              <a:off x="1462380" y="2304582"/>
              <a:ext cx="10396043" cy="1524001"/>
            </a:xfrm>
            <a:prstGeom prst="rect">
              <a:avLst/>
            </a:prstGeom>
            <a:noFill/>
            <a:ln w="12700" cap="flat">
              <a:noFill/>
              <a:miter lim="400000"/>
            </a:ln>
            <a:effectLst>
              <a:outerShdw sx="100000" sy="100000" kx="0" ky="0" algn="b" rotWithShape="0" blurRad="25400" dist="78701" dir="2700000">
                <a:srgbClr val="000000">
                  <a:alpha val="50000"/>
                </a:srgbClr>
              </a:outerShdw>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defRPr sz="8200">
                  <a:solidFill>
                    <a:srgbClr val="FFFFFF"/>
                  </a:solidFill>
                  <a:latin typeface="Avenir Next"/>
                  <a:ea typeface="Avenir Next"/>
                  <a:cs typeface="Avenir Next"/>
                  <a:sym typeface="Avenir Next"/>
                </a:defRPr>
              </a:lvl1pPr>
            </a:lstStyle>
            <a:p>
              <a:pPr/>
              <a:r>
                <a:t>INDUCTIVE METHOD</a:t>
              </a:r>
            </a:p>
          </p:txBody>
        </p:sp>
        <p:sp>
          <p:nvSpPr>
            <p:cNvPr id="442" name="using the"/>
            <p:cNvSpPr txBox="1"/>
            <p:nvPr/>
          </p:nvSpPr>
          <p:spPr>
            <a:xfrm>
              <a:off x="460461" y="1735465"/>
              <a:ext cx="3706090" cy="1137920"/>
            </a:xfrm>
            <a:prstGeom prst="rect">
              <a:avLst/>
            </a:prstGeom>
            <a:noFill/>
            <a:ln w="12700" cap="flat">
              <a:noFill/>
              <a:miter lim="400000"/>
            </a:ln>
            <a:effectLst>
              <a:outerShdw sx="100000" sy="100000" kx="0" ky="0" algn="b" rotWithShape="0" blurRad="0" dist="59945" dir="2700000">
                <a:srgbClr val="000000">
                  <a:alpha val="50000"/>
                </a:srgbClr>
              </a:outerShdw>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defRPr sz="8200">
                  <a:solidFill>
                    <a:srgbClr val="CCCCCC"/>
                  </a:solidFill>
                  <a:latin typeface="Brush Script Std"/>
                  <a:ea typeface="Brush Script Std"/>
                  <a:cs typeface="Brush Script Std"/>
                  <a:sym typeface="Brush Script Std"/>
                </a:defRPr>
              </a:lvl1pPr>
            </a:lstStyle>
            <a:p>
              <a:pPr/>
              <a:r>
                <a:t>using the</a:t>
              </a:r>
            </a:p>
          </p:txBody>
        </p:sp>
        <p:sp>
          <p:nvSpPr>
            <p:cNvPr id="443" name="interpretation"/>
            <p:cNvSpPr txBox="1"/>
            <p:nvPr/>
          </p:nvSpPr>
          <p:spPr>
            <a:xfrm>
              <a:off x="6526095" y="4064424"/>
              <a:ext cx="1953655" cy="4953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defRPr sz="2300">
                  <a:solidFill>
                    <a:srgbClr val="90CCF0"/>
                  </a:solidFill>
                </a:defRPr>
              </a:lvl1pPr>
            </a:lstStyle>
            <a:p>
              <a:pPr/>
              <a:r>
                <a:t>interpretation</a:t>
              </a:r>
            </a:p>
          </p:txBody>
        </p:sp>
        <p:sp>
          <p:nvSpPr>
            <p:cNvPr id="444" name="application"/>
            <p:cNvSpPr txBox="1"/>
            <p:nvPr/>
          </p:nvSpPr>
          <p:spPr>
            <a:xfrm>
              <a:off x="10338213" y="4064424"/>
              <a:ext cx="1614235" cy="4953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defRPr sz="2300">
                  <a:solidFill>
                    <a:srgbClr val="90CCF0"/>
                  </a:solidFill>
                </a:defRPr>
              </a:lvl1pPr>
            </a:lstStyle>
            <a:p>
              <a:pPr/>
              <a:r>
                <a:t>application</a:t>
              </a:r>
            </a:p>
          </p:txBody>
        </p:sp>
      </p:grpSp>
      <p:sp>
        <p:nvSpPr>
          <p:cNvPr id="446" name="INTERPRETATION: “what does it mean?”"/>
          <p:cNvSpPr txBox="1"/>
          <p:nvPr/>
        </p:nvSpPr>
        <p:spPr>
          <a:xfrm>
            <a:off x="1117823" y="5135401"/>
            <a:ext cx="22148353" cy="16129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nSpc>
                <a:spcPct val="80000"/>
              </a:lnSpc>
              <a:defRPr b="1" i="1" sz="8700">
                <a:solidFill>
                  <a:srgbClr val="CCCCCC"/>
                </a:solidFill>
                <a:latin typeface="Avenir Next"/>
                <a:ea typeface="Avenir Next"/>
                <a:cs typeface="Avenir Next"/>
                <a:sym typeface="Avenir Next"/>
              </a:defRPr>
            </a:lvl1pPr>
          </a:lstStyle>
          <a:p>
            <a:pPr/>
            <a:r>
              <a:t>INTERPRETATION: “what does it mean?”</a:t>
            </a:r>
          </a:p>
        </p:txBody>
      </p:sp>
      <p:sp>
        <p:nvSpPr>
          <p:cNvPr id="447" name="• Context"/>
          <p:cNvSpPr txBox="1"/>
          <p:nvPr/>
        </p:nvSpPr>
        <p:spPr>
          <a:xfrm>
            <a:off x="5109588" y="8184654"/>
            <a:ext cx="17013143" cy="13208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nSpc>
                <a:spcPct val="80000"/>
              </a:lnSpc>
              <a:defRPr b="1" i="1" sz="7000">
                <a:solidFill>
                  <a:srgbClr val="90CCF0"/>
                </a:solidFill>
                <a:latin typeface="Avenir Next"/>
                <a:ea typeface="Avenir Next"/>
                <a:cs typeface="Avenir Next"/>
                <a:sym typeface="Avenir Next"/>
              </a:defRPr>
            </a:lvl1pPr>
          </a:lstStyle>
          <a:p>
            <a:pPr/>
            <a:r>
              <a:t>• Context</a:t>
            </a:r>
          </a:p>
        </p:txBody>
      </p:sp>
      <p:sp>
        <p:nvSpPr>
          <p:cNvPr id="448" name="• Clear trumps the unclear"/>
          <p:cNvSpPr txBox="1"/>
          <p:nvPr/>
        </p:nvSpPr>
        <p:spPr>
          <a:xfrm>
            <a:off x="5109588" y="11614319"/>
            <a:ext cx="17013143" cy="13208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nSpc>
                <a:spcPct val="80000"/>
              </a:lnSpc>
              <a:defRPr b="1" i="1" sz="7000">
                <a:solidFill>
                  <a:srgbClr val="90CCF0"/>
                </a:solidFill>
                <a:latin typeface="Avenir Next"/>
                <a:ea typeface="Avenir Next"/>
                <a:cs typeface="Avenir Next"/>
                <a:sym typeface="Avenir Next"/>
              </a:defRPr>
            </a:lvl1pPr>
          </a:lstStyle>
          <a:p>
            <a:pPr/>
            <a:r>
              <a:t>• Clear trumps the unclear</a:t>
            </a:r>
          </a:p>
        </p:txBody>
      </p:sp>
      <p:sp>
        <p:nvSpPr>
          <p:cNvPr id="449" name="• Author’s intent"/>
          <p:cNvSpPr txBox="1"/>
          <p:nvPr/>
        </p:nvSpPr>
        <p:spPr>
          <a:xfrm>
            <a:off x="5109588" y="10471098"/>
            <a:ext cx="17013143" cy="13208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nSpc>
                <a:spcPct val="80000"/>
              </a:lnSpc>
              <a:defRPr b="1" i="1" sz="7000">
                <a:solidFill>
                  <a:srgbClr val="90CCF0"/>
                </a:solidFill>
                <a:latin typeface="Avenir Next"/>
                <a:ea typeface="Avenir Next"/>
                <a:cs typeface="Avenir Next"/>
                <a:sym typeface="Avenir Next"/>
              </a:defRPr>
            </a:lvl1pPr>
          </a:lstStyle>
          <a:p>
            <a:pPr/>
            <a:r>
              <a:t>• Author’s intent</a:t>
            </a:r>
          </a:p>
        </p:txBody>
      </p:sp>
      <p:sp>
        <p:nvSpPr>
          <p:cNvPr id="450" name="• Let Scripture interpret Scripture"/>
          <p:cNvSpPr txBox="1"/>
          <p:nvPr/>
        </p:nvSpPr>
        <p:spPr>
          <a:xfrm>
            <a:off x="5109588" y="9327876"/>
            <a:ext cx="17013143" cy="13208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nSpc>
                <a:spcPct val="80000"/>
              </a:lnSpc>
              <a:defRPr b="1" i="1" sz="7000">
                <a:solidFill>
                  <a:srgbClr val="90CCF0"/>
                </a:solidFill>
                <a:latin typeface="Avenir Next"/>
                <a:ea typeface="Avenir Next"/>
                <a:cs typeface="Avenir Next"/>
                <a:sym typeface="Avenir Next"/>
              </a:defRPr>
            </a:lvl1pPr>
          </a:lstStyle>
          <a:p>
            <a:pPr/>
            <a:r>
              <a:t>• Let Scripture interpret Scripture</a:t>
            </a:r>
          </a:p>
        </p:txBody>
      </p:sp>
      <p:sp>
        <p:nvSpPr>
          <p:cNvPr id="451" name="Basic rules of interpretation:"/>
          <p:cNvSpPr txBox="1"/>
          <p:nvPr/>
        </p:nvSpPr>
        <p:spPr>
          <a:xfrm>
            <a:off x="2541983" y="6749332"/>
            <a:ext cx="22148353" cy="16129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nSpc>
                <a:spcPct val="80000"/>
              </a:lnSpc>
              <a:defRPr b="1" sz="8700">
                <a:solidFill>
                  <a:srgbClr val="FFFFFF"/>
                </a:solidFill>
                <a:latin typeface="Avenir Next"/>
                <a:ea typeface="Avenir Next"/>
                <a:cs typeface="Avenir Next"/>
                <a:sym typeface="Avenir Next"/>
              </a:defRPr>
            </a:lvl1pPr>
          </a:lstStyle>
          <a:p>
            <a:pPr/>
            <a:r>
              <a:t>Basic rules of interpretation:</a:t>
            </a:r>
          </a:p>
        </p:txBody>
      </p:sp>
    </p:spTree>
  </p:cSld>
  <p:clrMapOvr>
    <a:masterClrMapping/>
  </p:clrMapOvr>
  <mc:AlternateContent xmlns:mc="http://schemas.openxmlformats.org/markup-compatibility/2006">
    <mc:Choice xmlns:p14="http://schemas.microsoft.com/office/powerpoint/2010/main" Requires="p14">
      <p:transition spd="slow" advClick="1" p14:dur="1500">
        <p:dissolve/>
      </p:transition>
    </mc:Choice>
    <mc:Fallback>
      <p:transition spd="slow">
        <p:fade/>
      </p:transition>
    </mc:Fallback>
  </mc:AlternateContent>
  <p:timing>
    <p:tnLst>
      <p:par>
        <p:cTn id="1" nodeType="tmRoot" restart="never" dur="indefinite" fill="hold">
          <p:childTnLst>
            <p:seq concurrent="1" prevAc="none" nextAc="seek">
              <p:cTn id="2" nodeType="mainSeq" dur="indefinite" fill="hold">
                <p:childTnLst>
                  <p:par>
                    <p:cTn id="3" fill="hold">
                      <p:stCondLst>
                        <p:cond delay="indefinite"/>
                      </p:stCondLst>
                      <p:childTnLst>
                        <p:par>
                          <p:cTn id="4" fill="hold">
                            <p:stCondLst>
                              <p:cond delay="0"/>
                            </p:stCondLst>
                            <p:childTnLst>
                              <p:par>
                                <p:cTn id="5" presetClass="entr" nodeType="clickEffect" presetSubtype="8" presetID="2" grpId="1" fill="hold">
                                  <p:stCondLst>
                                    <p:cond delay="0"/>
                                  </p:stCondLst>
                                  <p:iterate type="el" backwards="0">
                                    <p:tmAbs val="0"/>
                                  </p:iterate>
                                  <p:childTnLst>
                                    <p:set>
                                      <p:cBhvr>
                                        <p:cTn id="6" fill="hold"/>
                                        <p:tgtEl>
                                          <p:spTgt spid="451"/>
                                        </p:tgtEl>
                                        <p:attrNameLst>
                                          <p:attrName>style.visibility</p:attrName>
                                        </p:attrNameLst>
                                      </p:cBhvr>
                                      <p:to>
                                        <p:strVal val="visible"/>
                                      </p:to>
                                    </p:set>
                                    <p:anim calcmode="lin" valueType="num">
                                      <p:cBhvr>
                                        <p:cTn id="7" dur="1000" fill="hold"/>
                                        <p:tgtEl>
                                          <p:spTgt spid="451"/>
                                        </p:tgtEl>
                                        <p:attrNameLst>
                                          <p:attrName>ppt_x</p:attrName>
                                        </p:attrNameLst>
                                      </p:cBhvr>
                                      <p:tavLst>
                                        <p:tav tm="0">
                                          <p:val>
                                            <p:strVal val="0-#ppt_w/2"/>
                                          </p:val>
                                        </p:tav>
                                        <p:tav tm="100000">
                                          <p:val>
                                            <p:strVal val="#ppt_x"/>
                                          </p:val>
                                        </p:tav>
                                      </p:tavLst>
                                    </p:anim>
                                    <p:anim calcmode="lin" valueType="num">
                                      <p:cBhvr>
                                        <p:cTn id="8" dur="1000" fill="hold"/>
                                        <p:tgtEl>
                                          <p:spTgt spid="451"/>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Class="entr" nodeType="clickEffect" presetSubtype="8" presetID="2" grpId="2" fill="hold">
                                  <p:stCondLst>
                                    <p:cond delay="0"/>
                                  </p:stCondLst>
                                  <p:iterate type="el" backwards="0">
                                    <p:tmAbs val="0"/>
                                  </p:iterate>
                                  <p:childTnLst>
                                    <p:set>
                                      <p:cBhvr>
                                        <p:cTn id="12" fill="hold"/>
                                        <p:tgtEl>
                                          <p:spTgt spid="447"/>
                                        </p:tgtEl>
                                        <p:attrNameLst>
                                          <p:attrName>style.visibility</p:attrName>
                                        </p:attrNameLst>
                                      </p:cBhvr>
                                      <p:to>
                                        <p:strVal val="visible"/>
                                      </p:to>
                                    </p:set>
                                    <p:anim calcmode="lin" valueType="num">
                                      <p:cBhvr>
                                        <p:cTn id="13" dur="1000" fill="hold"/>
                                        <p:tgtEl>
                                          <p:spTgt spid="447"/>
                                        </p:tgtEl>
                                        <p:attrNameLst>
                                          <p:attrName>ppt_x</p:attrName>
                                        </p:attrNameLst>
                                      </p:cBhvr>
                                      <p:tavLst>
                                        <p:tav tm="0">
                                          <p:val>
                                            <p:strVal val="0-#ppt_w/2"/>
                                          </p:val>
                                        </p:tav>
                                        <p:tav tm="100000">
                                          <p:val>
                                            <p:strVal val="#ppt_x"/>
                                          </p:val>
                                        </p:tav>
                                      </p:tavLst>
                                    </p:anim>
                                    <p:anim calcmode="lin" valueType="num">
                                      <p:cBhvr>
                                        <p:cTn id="14" dur="1000" fill="hold"/>
                                        <p:tgtEl>
                                          <p:spTgt spid="447"/>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Class="entr" nodeType="clickEffect" presetSubtype="8" presetID="2" grpId="3" fill="hold">
                                  <p:stCondLst>
                                    <p:cond delay="0"/>
                                  </p:stCondLst>
                                  <p:iterate type="el" backwards="0">
                                    <p:tmAbs val="0"/>
                                  </p:iterate>
                                  <p:childTnLst>
                                    <p:set>
                                      <p:cBhvr>
                                        <p:cTn id="18" fill="hold"/>
                                        <p:tgtEl>
                                          <p:spTgt spid="450"/>
                                        </p:tgtEl>
                                        <p:attrNameLst>
                                          <p:attrName>style.visibility</p:attrName>
                                        </p:attrNameLst>
                                      </p:cBhvr>
                                      <p:to>
                                        <p:strVal val="visible"/>
                                      </p:to>
                                    </p:set>
                                    <p:anim calcmode="lin" valueType="num">
                                      <p:cBhvr>
                                        <p:cTn id="19" dur="1000" fill="hold"/>
                                        <p:tgtEl>
                                          <p:spTgt spid="450"/>
                                        </p:tgtEl>
                                        <p:attrNameLst>
                                          <p:attrName>ppt_x</p:attrName>
                                        </p:attrNameLst>
                                      </p:cBhvr>
                                      <p:tavLst>
                                        <p:tav tm="0">
                                          <p:val>
                                            <p:strVal val="0-#ppt_w/2"/>
                                          </p:val>
                                        </p:tav>
                                        <p:tav tm="100000">
                                          <p:val>
                                            <p:strVal val="#ppt_x"/>
                                          </p:val>
                                        </p:tav>
                                      </p:tavLst>
                                    </p:anim>
                                    <p:anim calcmode="lin" valueType="num">
                                      <p:cBhvr>
                                        <p:cTn id="20" dur="1000" fill="hold"/>
                                        <p:tgtEl>
                                          <p:spTgt spid="450"/>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Class="entr" nodeType="clickEffect" presetSubtype="8" presetID="2" grpId="4" fill="hold">
                                  <p:stCondLst>
                                    <p:cond delay="0"/>
                                  </p:stCondLst>
                                  <p:iterate type="el" backwards="0">
                                    <p:tmAbs val="0"/>
                                  </p:iterate>
                                  <p:childTnLst>
                                    <p:set>
                                      <p:cBhvr>
                                        <p:cTn id="24" fill="hold"/>
                                        <p:tgtEl>
                                          <p:spTgt spid="449"/>
                                        </p:tgtEl>
                                        <p:attrNameLst>
                                          <p:attrName>style.visibility</p:attrName>
                                        </p:attrNameLst>
                                      </p:cBhvr>
                                      <p:to>
                                        <p:strVal val="visible"/>
                                      </p:to>
                                    </p:set>
                                    <p:anim calcmode="lin" valueType="num">
                                      <p:cBhvr>
                                        <p:cTn id="25" dur="1000" fill="hold"/>
                                        <p:tgtEl>
                                          <p:spTgt spid="449"/>
                                        </p:tgtEl>
                                        <p:attrNameLst>
                                          <p:attrName>ppt_x</p:attrName>
                                        </p:attrNameLst>
                                      </p:cBhvr>
                                      <p:tavLst>
                                        <p:tav tm="0">
                                          <p:val>
                                            <p:strVal val="0-#ppt_w/2"/>
                                          </p:val>
                                        </p:tav>
                                        <p:tav tm="100000">
                                          <p:val>
                                            <p:strVal val="#ppt_x"/>
                                          </p:val>
                                        </p:tav>
                                      </p:tavLst>
                                    </p:anim>
                                    <p:anim calcmode="lin" valueType="num">
                                      <p:cBhvr>
                                        <p:cTn id="26" dur="1000" fill="hold"/>
                                        <p:tgtEl>
                                          <p:spTgt spid="449"/>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Class="entr" nodeType="clickEffect" presetSubtype="8" presetID="2" grpId="5" fill="hold">
                                  <p:stCondLst>
                                    <p:cond delay="0"/>
                                  </p:stCondLst>
                                  <p:iterate type="el" backwards="0">
                                    <p:tmAbs val="0"/>
                                  </p:iterate>
                                  <p:childTnLst>
                                    <p:set>
                                      <p:cBhvr>
                                        <p:cTn id="30" fill="hold"/>
                                        <p:tgtEl>
                                          <p:spTgt spid="448"/>
                                        </p:tgtEl>
                                        <p:attrNameLst>
                                          <p:attrName>style.visibility</p:attrName>
                                        </p:attrNameLst>
                                      </p:cBhvr>
                                      <p:to>
                                        <p:strVal val="visible"/>
                                      </p:to>
                                    </p:set>
                                    <p:anim calcmode="lin" valueType="num">
                                      <p:cBhvr>
                                        <p:cTn id="31" dur="1000" fill="hold"/>
                                        <p:tgtEl>
                                          <p:spTgt spid="448"/>
                                        </p:tgtEl>
                                        <p:attrNameLst>
                                          <p:attrName>ppt_x</p:attrName>
                                        </p:attrNameLst>
                                      </p:cBhvr>
                                      <p:tavLst>
                                        <p:tav tm="0">
                                          <p:val>
                                            <p:strVal val="0-#ppt_w/2"/>
                                          </p:val>
                                        </p:tav>
                                        <p:tav tm="100000">
                                          <p:val>
                                            <p:strVal val="#ppt_x"/>
                                          </p:val>
                                        </p:tav>
                                      </p:tavLst>
                                    </p:anim>
                                    <p:anim calcmode="lin" valueType="num">
                                      <p:cBhvr>
                                        <p:cTn id="32" dur="1000" fill="hold"/>
                                        <p:tgtEl>
                                          <p:spTgt spid="44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bldLst>
      <p:bldP build="whole" bldLvl="1" animBg="1" rev="0" advAuto="0" spid="447" grpId="2"/>
      <p:bldP build="whole" bldLvl="1" animBg="1" rev="0" advAuto="0" spid="448" grpId="5"/>
      <p:bldP build="whole" bldLvl="1" animBg="1" rev="0" advAuto="0" spid="450" grpId="3"/>
      <p:bldP build="whole" bldLvl="1" animBg="1" rev="0" advAuto="0" spid="449" grpId="4"/>
      <p:bldP build="whole" bldLvl="1" animBg="1" rev="0" advAuto="0" spid="451" grpId="1"/>
    </p:bldLst>
  </p:timing>
</p:sld>
</file>

<file path=ppt/slides/slide26.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bg>
      <p:bgPr>
        <a:solidFill>
          <a:srgbClr val="185780"/>
        </a:solidFill>
      </p:bgPr>
    </p:bg>
    <p:spTree>
      <p:nvGrpSpPr>
        <p:cNvPr id="1" name=""/>
        <p:cNvGrpSpPr/>
        <p:nvPr/>
      </p:nvGrpSpPr>
      <p:grpSpPr>
        <a:xfrm>
          <a:off x="0" y="0"/>
          <a:ext cx="0" cy="0"/>
          <a:chOff x="0" y="0"/>
          <a:chExt cx="0" cy="0"/>
        </a:xfrm>
      </p:grpSpPr>
      <p:sp>
        <p:nvSpPr>
          <p:cNvPr id="455" name="Let’s try it together…"/>
          <p:cNvSpPr txBox="1"/>
          <p:nvPr/>
        </p:nvSpPr>
        <p:spPr>
          <a:xfrm>
            <a:off x="814736" y="616703"/>
            <a:ext cx="5956333" cy="259334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nSpc>
                <a:spcPct val="80000"/>
              </a:lnSpc>
              <a:defRPr b="1" i="1" sz="8000">
                <a:solidFill>
                  <a:srgbClr val="FFFFFF"/>
                </a:solidFill>
                <a:latin typeface="Avenir Next"/>
                <a:ea typeface="Avenir Next"/>
                <a:cs typeface="Avenir Next"/>
                <a:sym typeface="Avenir Next"/>
              </a:defRPr>
            </a:lvl1pPr>
          </a:lstStyle>
          <a:p>
            <a:pPr/>
            <a:r>
              <a:t>Let’s try it together…</a:t>
            </a:r>
          </a:p>
        </p:txBody>
      </p:sp>
      <p:sp>
        <p:nvSpPr>
          <p:cNvPr id="456" name="INTERPRETATION"/>
          <p:cNvSpPr txBox="1"/>
          <p:nvPr/>
        </p:nvSpPr>
        <p:spPr>
          <a:xfrm>
            <a:off x="1179402" y="3620369"/>
            <a:ext cx="7570361" cy="11430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nSpc>
                <a:spcPct val="80000"/>
              </a:lnSpc>
              <a:defRPr b="1" i="1" sz="6000">
                <a:solidFill>
                  <a:srgbClr val="90CBF0"/>
                </a:solidFill>
                <a:latin typeface="Avenir Next"/>
                <a:ea typeface="Avenir Next"/>
                <a:cs typeface="Avenir Next"/>
                <a:sym typeface="Avenir Next"/>
              </a:defRPr>
            </a:lvl1pPr>
          </a:lstStyle>
          <a:p>
            <a:pPr/>
            <a:r>
              <a:t>INTERPRETATION</a:t>
            </a:r>
          </a:p>
        </p:txBody>
      </p:sp>
      <p:sp>
        <p:nvSpPr>
          <p:cNvPr id="457" name="“fill up in my flesh what is lacking in Christ’s afflictions”"/>
          <p:cNvSpPr txBox="1"/>
          <p:nvPr/>
        </p:nvSpPr>
        <p:spPr>
          <a:xfrm>
            <a:off x="1923478" y="4919032"/>
            <a:ext cx="6705152" cy="251968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nSpc>
                <a:spcPct val="90000"/>
              </a:lnSpc>
              <a:defRPr b="1" i="1" sz="5000">
                <a:solidFill>
                  <a:srgbClr val="FFFFFF"/>
                </a:solidFill>
                <a:latin typeface="Avenir Next"/>
                <a:ea typeface="Avenir Next"/>
                <a:cs typeface="Avenir Next"/>
                <a:sym typeface="Avenir Next"/>
              </a:defRPr>
            </a:lvl1pPr>
          </a:lstStyle>
          <a:p>
            <a:pPr/>
            <a:r>
              <a:t>“fill up in my flesh what is lacking in Christ’s afflictions”</a:t>
            </a:r>
          </a:p>
        </p:txBody>
      </p:sp>
      <p:pic>
        <p:nvPicPr>
          <p:cNvPr id="458" name="Colossians 1.24-2.3 snap.png" descr="Colossians 1.24-2.3 snap.png"/>
          <p:cNvPicPr>
            <a:picLocks noChangeAspect="1"/>
          </p:cNvPicPr>
          <p:nvPr/>
        </p:nvPicPr>
        <p:blipFill>
          <a:blip r:embed="rId3">
            <a:extLst/>
          </a:blip>
          <a:stretch>
            <a:fillRect/>
          </a:stretch>
        </p:blipFill>
        <p:spPr>
          <a:xfrm>
            <a:off x="9442522" y="376523"/>
            <a:ext cx="14550174" cy="12087838"/>
          </a:xfrm>
          <a:prstGeom prst="rect">
            <a:avLst/>
          </a:prstGeom>
          <a:ln w="12700">
            <a:miter lim="400000"/>
          </a:ln>
        </p:spPr>
      </p:pic>
      <p:sp>
        <p:nvSpPr>
          <p:cNvPr id="459" name="Rounded Rectangle"/>
          <p:cNvSpPr/>
          <p:nvPr/>
        </p:nvSpPr>
        <p:spPr>
          <a:xfrm>
            <a:off x="9731023" y="2187516"/>
            <a:ext cx="6414246" cy="5803205"/>
          </a:xfrm>
          <a:prstGeom prst="roundRect">
            <a:avLst>
              <a:gd name="adj" fmla="val 9798"/>
            </a:avLst>
          </a:prstGeom>
          <a:ln w="114300">
            <a:solidFill>
              <a:schemeClr val="accent4"/>
            </a:solidFill>
            <a:miter lim="400000"/>
          </a:ln>
        </p:spPr>
        <p:txBody>
          <a:bodyPr lIns="50800" tIns="50800" rIns="50800" bIns="50800" anchor="ctr"/>
          <a:lstStyle/>
          <a:p>
            <a:pPr algn="ctr">
              <a:lnSpc>
                <a:spcPct val="80000"/>
              </a:lnSpc>
              <a:spcBef>
                <a:spcPts val="0"/>
              </a:spcBef>
              <a:defRPr cap="all" sz="4000">
                <a:solidFill>
                  <a:srgbClr val="FFFFFF"/>
                </a:solidFill>
                <a:latin typeface="+mn-lt"/>
                <a:ea typeface="+mn-ea"/>
                <a:cs typeface="+mn-cs"/>
                <a:sym typeface="DIN Condensed"/>
              </a:defRPr>
            </a:pPr>
          </a:p>
        </p:txBody>
      </p:sp>
      <p:grpSp>
        <p:nvGrpSpPr>
          <p:cNvPr id="464" name="Group"/>
          <p:cNvGrpSpPr/>
          <p:nvPr/>
        </p:nvGrpSpPr>
        <p:grpSpPr>
          <a:xfrm>
            <a:off x="11042386" y="4523080"/>
            <a:ext cx="3083601" cy="2044701"/>
            <a:chOff x="0" y="0"/>
            <a:chExt cx="3083599" cy="2044699"/>
          </a:xfrm>
        </p:grpSpPr>
        <p:sp>
          <p:nvSpPr>
            <p:cNvPr id="460" name="Line"/>
            <p:cNvSpPr/>
            <p:nvPr/>
          </p:nvSpPr>
          <p:spPr>
            <a:xfrm>
              <a:off x="914399" y="0"/>
              <a:ext cx="721400" cy="0"/>
            </a:xfrm>
            <a:prstGeom prst="line">
              <a:avLst/>
            </a:prstGeom>
            <a:noFill/>
            <a:ln w="76200" cap="flat">
              <a:solidFill>
                <a:schemeClr val="accent4"/>
              </a:solidFill>
              <a:prstDash val="solid"/>
              <a:miter lim="400000"/>
            </a:ln>
            <a:effectLst/>
          </p:spPr>
          <p:txBody>
            <a:bodyPr wrap="square" lIns="50800" tIns="50800" rIns="50800" bIns="50800" numCol="1" anchor="ctr">
              <a:noAutofit/>
            </a:bodyPr>
            <a:lstStyle/>
            <a:p>
              <a:pPr algn="ctr">
                <a:lnSpc>
                  <a:spcPct val="80000"/>
                </a:lnSpc>
                <a:spcBef>
                  <a:spcPts val="0"/>
                </a:spcBef>
                <a:defRPr cap="all" sz="4000">
                  <a:latin typeface="+mn-lt"/>
                  <a:ea typeface="+mn-ea"/>
                  <a:cs typeface="+mn-cs"/>
                  <a:sym typeface="DIN Condensed"/>
                </a:defRPr>
              </a:pPr>
            </a:p>
          </p:txBody>
        </p:sp>
        <p:sp>
          <p:nvSpPr>
            <p:cNvPr id="461" name="Line"/>
            <p:cNvSpPr/>
            <p:nvPr/>
          </p:nvSpPr>
          <p:spPr>
            <a:xfrm>
              <a:off x="622299" y="1219200"/>
              <a:ext cx="721400" cy="0"/>
            </a:xfrm>
            <a:prstGeom prst="line">
              <a:avLst/>
            </a:prstGeom>
            <a:noFill/>
            <a:ln w="76200" cap="flat">
              <a:solidFill>
                <a:schemeClr val="accent4"/>
              </a:solidFill>
              <a:prstDash val="solid"/>
              <a:miter lim="400000"/>
            </a:ln>
            <a:effectLst/>
          </p:spPr>
          <p:txBody>
            <a:bodyPr wrap="square" lIns="50800" tIns="50800" rIns="50800" bIns="50800" numCol="1" anchor="ctr">
              <a:noAutofit/>
            </a:bodyPr>
            <a:lstStyle/>
            <a:p>
              <a:pPr algn="ctr">
                <a:lnSpc>
                  <a:spcPct val="80000"/>
                </a:lnSpc>
                <a:spcBef>
                  <a:spcPts val="0"/>
                </a:spcBef>
                <a:defRPr cap="all" sz="4000">
                  <a:latin typeface="+mn-lt"/>
                  <a:ea typeface="+mn-ea"/>
                  <a:cs typeface="+mn-cs"/>
                  <a:sym typeface="DIN Condensed"/>
                </a:defRPr>
              </a:pPr>
            </a:p>
          </p:txBody>
        </p:sp>
        <p:sp>
          <p:nvSpPr>
            <p:cNvPr id="462" name="Line"/>
            <p:cNvSpPr/>
            <p:nvPr/>
          </p:nvSpPr>
          <p:spPr>
            <a:xfrm>
              <a:off x="2362200" y="2044699"/>
              <a:ext cx="721400" cy="1"/>
            </a:xfrm>
            <a:prstGeom prst="line">
              <a:avLst/>
            </a:prstGeom>
            <a:noFill/>
            <a:ln w="76200" cap="flat">
              <a:solidFill>
                <a:schemeClr val="accent4"/>
              </a:solidFill>
              <a:prstDash val="solid"/>
              <a:miter lim="400000"/>
            </a:ln>
            <a:effectLst/>
          </p:spPr>
          <p:txBody>
            <a:bodyPr wrap="square" lIns="50800" tIns="50800" rIns="50800" bIns="50800" numCol="1" anchor="ctr">
              <a:noAutofit/>
            </a:bodyPr>
            <a:lstStyle/>
            <a:p>
              <a:pPr algn="ctr">
                <a:lnSpc>
                  <a:spcPct val="80000"/>
                </a:lnSpc>
                <a:spcBef>
                  <a:spcPts val="0"/>
                </a:spcBef>
                <a:defRPr cap="all" sz="4000">
                  <a:latin typeface="+mn-lt"/>
                  <a:ea typeface="+mn-ea"/>
                  <a:cs typeface="+mn-cs"/>
                  <a:sym typeface="DIN Condensed"/>
                </a:defRPr>
              </a:pPr>
            </a:p>
          </p:txBody>
        </p:sp>
        <p:sp>
          <p:nvSpPr>
            <p:cNvPr id="463" name="Line"/>
            <p:cNvSpPr/>
            <p:nvPr/>
          </p:nvSpPr>
          <p:spPr>
            <a:xfrm>
              <a:off x="0" y="419099"/>
              <a:ext cx="721400" cy="1"/>
            </a:xfrm>
            <a:prstGeom prst="line">
              <a:avLst/>
            </a:prstGeom>
            <a:noFill/>
            <a:ln w="76200" cap="flat">
              <a:solidFill>
                <a:schemeClr val="accent4"/>
              </a:solidFill>
              <a:prstDash val="solid"/>
              <a:miter lim="400000"/>
            </a:ln>
            <a:effectLst/>
          </p:spPr>
          <p:txBody>
            <a:bodyPr wrap="square" lIns="50800" tIns="50800" rIns="50800" bIns="50800" numCol="1" anchor="ctr">
              <a:noAutofit/>
            </a:bodyPr>
            <a:lstStyle/>
            <a:p>
              <a:pPr algn="ctr">
                <a:lnSpc>
                  <a:spcPct val="80000"/>
                </a:lnSpc>
                <a:spcBef>
                  <a:spcPts val="0"/>
                </a:spcBef>
                <a:defRPr cap="all" sz="4000">
                  <a:latin typeface="+mn-lt"/>
                  <a:ea typeface="+mn-ea"/>
                  <a:cs typeface="+mn-cs"/>
                  <a:sym typeface="DIN Condensed"/>
                </a:defRPr>
              </a:pPr>
            </a:p>
          </p:txBody>
        </p:sp>
      </p:grpSp>
      <p:sp>
        <p:nvSpPr>
          <p:cNvPr id="465" name="WHAT does Paul mean?"/>
          <p:cNvSpPr txBox="1"/>
          <p:nvPr/>
        </p:nvSpPr>
        <p:spPr>
          <a:xfrm>
            <a:off x="1923478" y="8026934"/>
            <a:ext cx="6705152" cy="174244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nSpc>
                <a:spcPct val="90000"/>
              </a:lnSpc>
              <a:defRPr b="1" i="1" sz="5000">
                <a:solidFill>
                  <a:srgbClr val="FFFFFF"/>
                </a:solidFill>
                <a:latin typeface="Avenir Next"/>
                <a:ea typeface="Avenir Next"/>
                <a:cs typeface="Avenir Next"/>
                <a:sym typeface="Avenir Next"/>
              </a:defRPr>
            </a:lvl1pPr>
          </a:lstStyle>
          <a:p>
            <a:pPr/>
            <a:r>
              <a:t>WHAT does Paul mean?</a:t>
            </a:r>
          </a:p>
        </p:txBody>
      </p:sp>
    </p:spTree>
  </p:cSld>
  <p:clrMapOvr>
    <a:masterClrMapping/>
  </p:clrMapOvr>
  <p:transition xmlns:p14="http://schemas.microsoft.com/office/powerpoint/2010/main" spd="med" advClick="1"/>
</p:sld>
</file>

<file path=ppt/slides/slide27.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bg>
      <p:bgPr>
        <a:solidFill>
          <a:srgbClr val="185780"/>
        </a:solidFill>
      </p:bgPr>
    </p:bg>
    <p:spTree>
      <p:nvGrpSpPr>
        <p:cNvPr id="1" name=""/>
        <p:cNvGrpSpPr/>
        <p:nvPr/>
      </p:nvGrpSpPr>
      <p:grpSpPr>
        <a:xfrm>
          <a:off x="0" y="0"/>
          <a:ext cx="0" cy="0"/>
          <a:chOff x="0" y="0"/>
          <a:chExt cx="0" cy="0"/>
        </a:xfrm>
      </p:grpSpPr>
      <p:sp>
        <p:nvSpPr>
          <p:cNvPr id="469" name="Let’s try it together…"/>
          <p:cNvSpPr txBox="1"/>
          <p:nvPr/>
        </p:nvSpPr>
        <p:spPr>
          <a:xfrm>
            <a:off x="814736" y="616703"/>
            <a:ext cx="5956333" cy="259334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nSpc>
                <a:spcPct val="80000"/>
              </a:lnSpc>
              <a:defRPr b="1" i="1" sz="8000">
                <a:solidFill>
                  <a:srgbClr val="FFFFFF"/>
                </a:solidFill>
                <a:latin typeface="Avenir Next"/>
                <a:ea typeface="Avenir Next"/>
                <a:cs typeface="Avenir Next"/>
                <a:sym typeface="Avenir Next"/>
              </a:defRPr>
            </a:lvl1pPr>
          </a:lstStyle>
          <a:p>
            <a:pPr/>
            <a:r>
              <a:t>Let’s try it together…</a:t>
            </a:r>
          </a:p>
        </p:txBody>
      </p:sp>
      <p:sp>
        <p:nvSpPr>
          <p:cNvPr id="470" name="APPLICATION:"/>
          <p:cNvSpPr txBox="1"/>
          <p:nvPr/>
        </p:nvSpPr>
        <p:spPr>
          <a:xfrm>
            <a:off x="1179402" y="3620369"/>
            <a:ext cx="7570361" cy="11430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nSpc>
                <a:spcPct val="80000"/>
              </a:lnSpc>
              <a:defRPr b="1" i="1" sz="6000">
                <a:solidFill>
                  <a:srgbClr val="90CBF0"/>
                </a:solidFill>
                <a:latin typeface="Avenir Next"/>
                <a:ea typeface="Avenir Next"/>
                <a:cs typeface="Avenir Next"/>
                <a:sym typeface="Avenir Next"/>
              </a:defRPr>
            </a:lvl1pPr>
          </a:lstStyle>
          <a:p>
            <a:pPr/>
            <a:r>
              <a:t>APPLICATION:</a:t>
            </a:r>
          </a:p>
        </p:txBody>
      </p:sp>
      <p:sp>
        <p:nvSpPr>
          <p:cNvPr id="471" name="“I now rejoice in my sufferings for you…”"/>
          <p:cNvSpPr txBox="1"/>
          <p:nvPr/>
        </p:nvSpPr>
        <p:spPr>
          <a:xfrm>
            <a:off x="1923478" y="4919032"/>
            <a:ext cx="6705152" cy="174244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nSpc>
                <a:spcPct val="90000"/>
              </a:lnSpc>
              <a:defRPr b="1" i="1" sz="5000">
                <a:solidFill>
                  <a:srgbClr val="FFFFFF"/>
                </a:solidFill>
                <a:latin typeface="Avenir Next"/>
                <a:ea typeface="Avenir Next"/>
                <a:cs typeface="Avenir Next"/>
                <a:sym typeface="Avenir Next"/>
              </a:defRPr>
            </a:lvl1pPr>
          </a:lstStyle>
          <a:p>
            <a:pPr/>
            <a:r>
              <a:t>“I now rejoice in my sufferings for you…”</a:t>
            </a:r>
          </a:p>
        </p:txBody>
      </p:sp>
      <p:pic>
        <p:nvPicPr>
          <p:cNvPr id="472" name="Colossians 1.24-2.3 snap.png" descr="Colossians 1.24-2.3 snap.png"/>
          <p:cNvPicPr>
            <a:picLocks noChangeAspect="1"/>
          </p:cNvPicPr>
          <p:nvPr/>
        </p:nvPicPr>
        <p:blipFill>
          <a:blip r:embed="rId3">
            <a:extLst/>
          </a:blip>
          <a:stretch>
            <a:fillRect/>
          </a:stretch>
        </p:blipFill>
        <p:spPr>
          <a:xfrm>
            <a:off x="9442522" y="376523"/>
            <a:ext cx="14550174" cy="12087838"/>
          </a:xfrm>
          <a:prstGeom prst="rect">
            <a:avLst/>
          </a:prstGeom>
          <a:ln w="12700">
            <a:miter lim="400000"/>
          </a:ln>
        </p:spPr>
      </p:pic>
      <p:sp>
        <p:nvSpPr>
          <p:cNvPr id="473" name="Rounded Rectangle"/>
          <p:cNvSpPr/>
          <p:nvPr/>
        </p:nvSpPr>
        <p:spPr>
          <a:xfrm>
            <a:off x="9731023" y="2187516"/>
            <a:ext cx="6414246" cy="5803205"/>
          </a:xfrm>
          <a:prstGeom prst="roundRect">
            <a:avLst>
              <a:gd name="adj" fmla="val 9798"/>
            </a:avLst>
          </a:prstGeom>
          <a:ln w="114300">
            <a:solidFill>
              <a:schemeClr val="accent4"/>
            </a:solidFill>
            <a:miter lim="400000"/>
          </a:ln>
        </p:spPr>
        <p:txBody>
          <a:bodyPr lIns="50800" tIns="50800" rIns="50800" bIns="50800" anchor="ctr"/>
          <a:lstStyle/>
          <a:p>
            <a:pPr algn="ctr">
              <a:lnSpc>
                <a:spcPct val="80000"/>
              </a:lnSpc>
              <a:spcBef>
                <a:spcPts val="0"/>
              </a:spcBef>
              <a:defRPr cap="all" sz="4000">
                <a:solidFill>
                  <a:srgbClr val="FFFFFF"/>
                </a:solidFill>
                <a:latin typeface="+mn-lt"/>
                <a:ea typeface="+mn-ea"/>
                <a:cs typeface="+mn-cs"/>
                <a:sym typeface="DIN Condensed"/>
              </a:defRPr>
            </a:pPr>
          </a:p>
        </p:txBody>
      </p:sp>
      <p:grpSp>
        <p:nvGrpSpPr>
          <p:cNvPr id="478" name="Group"/>
          <p:cNvGrpSpPr/>
          <p:nvPr/>
        </p:nvGrpSpPr>
        <p:grpSpPr>
          <a:xfrm>
            <a:off x="11042386" y="4523080"/>
            <a:ext cx="3083601" cy="2044701"/>
            <a:chOff x="0" y="0"/>
            <a:chExt cx="3083599" cy="2044699"/>
          </a:xfrm>
        </p:grpSpPr>
        <p:sp>
          <p:nvSpPr>
            <p:cNvPr id="474" name="Line"/>
            <p:cNvSpPr/>
            <p:nvPr/>
          </p:nvSpPr>
          <p:spPr>
            <a:xfrm>
              <a:off x="914399" y="0"/>
              <a:ext cx="721400" cy="0"/>
            </a:xfrm>
            <a:prstGeom prst="line">
              <a:avLst/>
            </a:prstGeom>
            <a:noFill/>
            <a:ln w="76200" cap="flat">
              <a:solidFill>
                <a:schemeClr val="accent4"/>
              </a:solidFill>
              <a:prstDash val="solid"/>
              <a:miter lim="400000"/>
            </a:ln>
            <a:effectLst/>
          </p:spPr>
          <p:txBody>
            <a:bodyPr wrap="square" lIns="50800" tIns="50800" rIns="50800" bIns="50800" numCol="1" anchor="ctr">
              <a:noAutofit/>
            </a:bodyPr>
            <a:lstStyle/>
            <a:p>
              <a:pPr algn="ctr">
                <a:lnSpc>
                  <a:spcPct val="80000"/>
                </a:lnSpc>
                <a:spcBef>
                  <a:spcPts val="0"/>
                </a:spcBef>
                <a:defRPr cap="all" sz="4000">
                  <a:latin typeface="+mn-lt"/>
                  <a:ea typeface="+mn-ea"/>
                  <a:cs typeface="+mn-cs"/>
                  <a:sym typeface="DIN Condensed"/>
                </a:defRPr>
              </a:pPr>
            </a:p>
          </p:txBody>
        </p:sp>
        <p:sp>
          <p:nvSpPr>
            <p:cNvPr id="475" name="Line"/>
            <p:cNvSpPr/>
            <p:nvPr/>
          </p:nvSpPr>
          <p:spPr>
            <a:xfrm>
              <a:off x="622299" y="1219200"/>
              <a:ext cx="721400" cy="0"/>
            </a:xfrm>
            <a:prstGeom prst="line">
              <a:avLst/>
            </a:prstGeom>
            <a:noFill/>
            <a:ln w="76200" cap="flat">
              <a:solidFill>
                <a:schemeClr val="accent4"/>
              </a:solidFill>
              <a:prstDash val="solid"/>
              <a:miter lim="400000"/>
            </a:ln>
            <a:effectLst/>
          </p:spPr>
          <p:txBody>
            <a:bodyPr wrap="square" lIns="50800" tIns="50800" rIns="50800" bIns="50800" numCol="1" anchor="ctr">
              <a:noAutofit/>
            </a:bodyPr>
            <a:lstStyle/>
            <a:p>
              <a:pPr algn="ctr">
                <a:lnSpc>
                  <a:spcPct val="80000"/>
                </a:lnSpc>
                <a:spcBef>
                  <a:spcPts val="0"/>
                </a:spcBef>
                <a:defRPr cap="all" sz="4000">
                  <a:latin typeface="+mn-lt"/>
                  <a:ea typeface="+mn-ea"/>
                  <a:cs typeface="+mn-cs"/>
                  <a:sym typeface="DIN Condensed"/>
                </a:defRPr>
              </a:pPr>
            </a:p>
          </p:txBody>
        </p:sp>
        <p:sp>
          <p:nvSpPr>
            <p:cNvPr id="476" name="Line"/>
            <p:cNvSpPr/>
            <p:nvPr/>
          </p:nvSpPr>
          <p:spPr>
            <a:xfrm>
              <a:off x="2362200" y="2044699"/>
              <a:ext cx="721400" cy="1"/>
            </a:xfrm>
            <a:prstGeom prst="line">
              <a:avLst/>
            </a:prstGeom>
            <a:noFill/>
            <a:ln w="76200" cap="flat">
              <a:solidFill>
                <a:schemeClr val="accent4"/>
              </a:solidFill>
              <a:prstDash val="solid"/>
              <a:miter lim="400000"/>
            </a:ln>
            <a:effectLst/>
          </p:spPr>
          <p:txBody>
            <a:bodyPr wrap="square" lIns="50800" tIns="50800" rIns="50800" bIns="50800" numCol="1" anchor="ctr">
              <a:noAutofit/>
            </a:bodyPr>
            <a:lstStyle/>
            <a:p>
              <a:pPr algn="ctr">
                <a:lnSpc>
                  <a:spcPct val="80000"/>
                </a:lnSpc>
                <a:spcBef>
                  <a:spcPts val="0"/>
                </a:spcBef>
                <a:defRPr cap="all" sz="4000">
                  <a:latin typeface="+mn-lt"/>
                  <a:ea typeface="+mn-ea"/>
                  <a:cs typeface="+mn-cs"/>
                  <a:sym typeface="DIN Condensed"/>
                </a:defRPr>
              </a:pPr>
            </a:p>
          </p:txBody>
        </p:sp>
        <p:sp>
          <p:nvSpPr>
            <p:cNvPr id="477" name="Line"/>
            <p:cNvSpPr/>
            <p:nvPr/>
          </p:nvSpPr>
          <p:spPr>
            <a:xfrm>
              <a:off x="0" y="419099"/>
              <a:ext cx="721400" cy="1"/>
            </a:xfrm>
            <a:prstGeom prst="line">
              <a:avLst/>
            </a:prstGeom>
            <a:noFill/>
            <a:ln w="76200" cap="flat">
              <a:solidFill>
                <a:schemeClr val="accent4"/>
              </a:solidFill>
              <a:prstDash val="solid"/>
              <a:miter lim="400000"/>
            </a:ln>
            <a:effectLst/>
          </p:spPr>
          <p:txBody>
            <a:bodyPr wrap="square" lIns="50800" tIns="50800" rIns="50800" bIns="50800" numCol="1" anchor="ctr">
              <a:noAutofit/>
            </a:bodyPr>
            <a:lstStyle/>
            <a:p>
              <a:pPr algn="ctr">
                <a:lnSpc>
                  <a:spcPct val="80000"/>
                </a:lnSpc>
                <a:spcBef>
                  <a:spcPts val="0"/>
                </a:spcBef>
                <a:defRPr cap="all" sz="4000">
                  <a:latin typeface="+mn-lt"/>
                  <a:ea typeface="+mn-ea"/>
                  <a:cs typeface="+mn-cs"/>
                  <a:sym typeface="DIN Condensed"/>
                </a:defRPr>
              </a:pPr>
            </a:p>
          </p:txBody>
        </p:sp>
      </p:grpSp>
      <p:grpSp>
        <p:nvGrpSpPr>
          <p:cNvPr id="481" name="Application areas list.png"/>
          <p:cNvGrpSpPr/>
          <p:nvPr/>
        </p:nvGrpSpPr>
        <p:grpSpPr>
          <a:xfrm>
            <a:off x="4208161" y="8033132"/>
            <a:ext cx="12128501" cy="3835401"/>
            <a:chOff x="0" y="0"/>
            <a:chExt cx="12128500" cy="3835400"/>
          </a:xfrm>
        </p:grpSpPr>
        <p:pic>
          <p:nvPicPr>
            <p:cNvPr id="480" name="Application areas list.png" descr="Application areas list.png"/>
            <p:cNvPicPr>
              <a:picLocks noChangeAspect="1"/>
            </p:cNvPicPr>
            <p:nvPr/>
          </p:nvPicPr>
          <p:blipFill>
            <a:blip r:embed="rId4">
              <a:extLst/>
            </a:blip>
            <a:stretch>
              <a:fillRect/>
            </a:stretch>
          </p:blipFill>
          <p:spPr>
            <a:xfrm>
              <a:off x="215900" y="139700"/>
              <a:ext cx="11696700" cy="3276600"/>
            </a:xfrm>
            <a:prstGeom prst="rect">
              <a:avLst/>
            </a:prstGeom>
            <a:ln>
              <a:noFill/>
            </a:ln>
            <a:effectLst/>
          </p:spPr>
        </p:pic>
        <p:pic>
          <p:nvPicPr>
            <p:cNvPr id="479" name="Application areas list.png" descr="Application areas list.png"/>
            <p:cNvPicPr>
              <a:picLocks noChangeAspect="0"/>
            </p:cNvPicPr>
            <p:nvPr/>
          </p:nvPicPr>
          <p:blipFill>
            <a:blip r:embed="rId5">
              <a:extLst/>
            </a:blip>
            <a:stretch>
              <a:fillRect/>
            </a:stretch>
          </p:blipFill>
          <p:spPr>
            <a:xfrm>
              <a:off x="0" y="0"/>
              <a:ext cx="12128500" cy="3835400"/>
            </a:xfrm>
            <a:prstGeom prst="rect">
              <a:avLst/>
            </a:prstGeom>
            <a:effectLst/>
          </p:spPr>
        </p:pic>
      </p:grpSp>
    </p:spTree>
  </p:cSld>
  <p:clrMapOvr>
    <a:masterClrMapping/>
  </p:clrMapOvr>
  <mc:AlternateContent xmlns:mc="http://schemas.openxmlformats.org/markup-compatibility/2006">
    <mc:Choice xmlns:p14="http://schemas.microsoft.com/office/powerpoint/2010/main" Requires="p14">
      <p:transition spd="slow" advClick="1" p14:dur="1500">
        <p:dissolve/>
      </p:transition>
    </mc:Choice>
    <mc:Fallback>
      <p:transition spd="slow">
        <p:fade/>
      </p:transition>
    </mc:Fallback>
  </mc:AlternateContent>
  <p:timing>
    <p:tnLst>
      <p:par>
        <p:cTn id="1" nodeType="tmRoot" restart="never" dur="indefinite" fill="hold">
          <p:childTnLst>
            <p:seq concurrent="1" prevAc="none" nextAc="seek">
              <p:cTn id="2" nodeType="mainSeq" dur="indefinite" fill="hold">
                <p:childTnLst>
                  <p:par>
                    <p:cTn id="3" fill="hold">
                      <p:stCondLst>
                        <p:cond delay="indefinite"/>
                      </p:stCondLst>
                      <p:childTnLst>
                        <p:par>
                          <p:cTn id="4" fill="hold">
                            <p:stCondLst>
                              <p:cond delay="0"/>
                            </p:stCondLst>
                            <p:childTnLst>
                              <p:par>
                                <p:cTn id="5" presetClass="entr" nodeType="clickEffect" presetID="10" grpId="1" fill="hold">
                                  <p:stCondLst>
                                    <p:cond delay="0"/>
                                  </p:stCondLst>
                                  <p:iterate type="el" backwards="0">
                                    <p:tmAbs val="0"/>
                                  </p:iterate>
                                  <p:childTnLst>
                                    <p:set>
                                      <p:cBhvr>
                                        <p:cTn id="6" fill="hold"/>
                                        <p:tgtEl>
                                          <p:spTgt spid="481"/>
                                        </p:tgtEl>
                                        <p:attrNameLst>
                                          <p:attrName>style.visibility</p:attrName>
                                        </p:attrNameLst>
                                      </p:cBhvr>
                                      <p:to>
                                        <p:strVal val="visible"/>
                                      </p:to>
                                    </p:set>
                                    <p:animEffect filter="fade" transition="in">
                                      <p:cBhvr>
                                        <p:cTn id="7" dur="1500"/>
                                        <p:tgtEl>
                                          <p:spTgt spid="481"/>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bldLst>
      <p:bldP build="whole" bldLvl="1" animBg="1" rev="0" advAuto="0" spid="481" grpId="1"/>
    </p:bldLst>
  </p:timing>
</p:sld>
</file>

<file path=ppt/slides/slide28.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bg>
      <p:bgPr>
        <a:solidFill>
          <a:srgbClr val="185780"/>
        </a:solidFill>
      </p:bgPr>
    </p:bg>
    <p:spTree>
      <p:nvGrpSpPr>
        <p:cNvPr id="1" name=""/>
        <p:cNvGrpSpPr/>
        <p:nvPr/>
      </p:nvGrpSpPr>
      <p:grpSpPr>
        <a:xfrm>
          <a:off x="0" y="0"/>
          <a:ext cx="0" cy="0"/>
          <a:chOff x="0" y="0"/>
          <a:chExt cx="0" cy="0"/>
        </a:xfrm>
      </p:grpSpPr>
      <p:grpSp>
        <p:nvGrpSpPr>
          <p:cNvPr id="495" name="Group"/>
          <p:cNvGrpSpPr/>
          <p:nvPr/>
        </p:nvGrpSpPr>
        <p:grpSpPr>
          <a:xfrm>
            <a:off x="1862922" y="1101420"/>
            <a:ext cx="14880833" cy="5988200"/>
            <a:chOff x="0" y="0"/>
            <a:chExt cx="14880832" cy="5988198"/>
          </a:xfrm>
        </p:grpSpPr>
        <p:grpSp>
          <p:nvGrpSpPr>
            <p:cNvPr id="488" name="Group"/>
            <p:cNvGrpSpPr/>
            <p:nvPr/>
          </p:nvGrpSpPr>
          <p:grpSpPr>
            <a:xfrm>
              <a:off x="0" y="908986"/>
              <a:ext cx="14880833" cy="5079213"/>
              <a:chOff x="0" y="0"/>
              <a:chExt cx="14880833" cy="5079212"/>
            </a:xfrm>
          </p:grpSpPr>
          <p:sp>
            <p:nvSpPr>
              <p:cNvPr id="485" name="Shape"/>
              <p:cNvSpPr/>
              <p:nvPr/>
            </p:nvSpPr>
            <p:spPr>
              <a:xfrm>
                <a:off x="-1" y="-1"/>
                <a:ext cx="6414413" cy="507921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10696" y="21600"/>
                    </a:lnTo>
                    <a:lnTo>
                      <a:pt x="21600" y="21600"/>
                    </a:lnTo>
                    <a:lnTo>
                      <a:pt x="10962" y="117"/>
                    </a:lnTo>
                    <a:lnTo>
                      <a:pt x="0" y="0"/>
                    </a:lnTo>
                    <a:close/>
                  </a:path>
                </a:pathLst>
              </a:custGeom>
              <a:solidFill>
                <a:srgbClr val="CCCCCC">
                  <a:alpha val="20368"/>
                </a:srgbClr>
              </a:solidFill>
              <a:ln w="12700" cap="flat">
                <a:noFill/>
                <a:miter lim="400000"/>
              </a:ln>
              <a:effectLst/>
            </p:spPr>
            <p:txBody>
              <a:bodyPr wrap="square" lIns="50800" tIns="50800" rIns="50800" bIns="50800" numCol="1" anchor="ctr">
                <a:noAutofit/>
              </a:bodyPr>
              <a:lstStyle/>
              <a:p>
                <a:pPr algn="ctr">
                  <a:lnSpc>
                    <a:spcPct val="80000"/>
                  </a:lnSpc>
                  <a:spcBef>
                    <a:spcPts val="0"/>
                  </a:spcBef>
                  <a:defRPr cap="all" sz="4000">
                    <a:latin typeface="+mn-lt"/>
                    <a:ea typeface="+mn-ea"/>
                    <a:cs typeface="+mn-cs"/>
                    <a:sym typeface="DIN Condensed"/>
                  </a:defRPr>
                </a:pPr>
              </a:p>
            </p:txBody>
          </p:sp>
          <p:sp>
            <p:nvSpPr>
              <p:cNvPr id="486" name="Shape"/>
              <p:cNvSpPr/>
              <p:nvPr/>
            </p:nvSpPr>
            <p:spPr>
              <a:xfrm>
                <a:off x="4233210" y="-1"/>
                <a:ext cx="6414413" cy="507921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10696" y="21600"/>
                    </a:lnTo>
                    <a:lnTo>
                      <a:pt x="21600" y="21600"/>
                    </a:lnTo>
                    <a:lnTo>
                      <a:pt x="10962" y="117"/>
                    </a:lnTo>
                    <a:lnTo>
                      <a:pt x="0" y="0"/>
                    </a:lnTo>
                    <a:close/>
                  </a:path>
                </a:pathLst>
              </a:custGeom>
              <a:solidFill>
                <a:srgbClr val="CCCCCC">
                  <a:alpha val="20000"/>
                </a:srgbClr>
              </a:solidFill>
              <a:ln w="12700" cap="flat">
                <a:noFill/>
                <a:miter lim="400000"/>
              </a:ln>
              <a:effectLst/>
            </p:spPr>
            <p:txBody>
              <a:bodyPr wrap="square" lIns="50800" tIns="50800" rIns="50800" bIns="50800" numCol="1" anchor="ctr">
                <a:noAutofit/>
              </a:bodyPr>
              <a:lstStyle/>
              <a:p>
                <a:pPr algn="ctr">
                  <a:lnSpc>
                    <a:spcPct val="80000"/>
                  </a:lnSpc>
                  <a:spcBef>
                    <a:spcPts val="0"/>
                  </a:spcBef>
                  <a:defRPr cap="all" sz="4000">
                    <a:latin typeface="+mn-lt"/>
                    <a:ea typeface="+mn-ea"/>
                    <a:cs typeface="+mn-cs"/>
                    <a:sym typeface="DIN Condensed"/>
                  </a:defRPr>
                </a:pPr>
              </a:p>
            </p:txBody>
          </p:sp>
          <p:sp>
            <p:nvSpPr>
              <p:cNvPr id="487" name="Shape"/>
              <p:cNvSpPr/>
              <p:nvPr/>
            </p:nvSpPr>
            <p:spPr>
              <a:xfrm>
                <a:off x="8466421" y="-1"/>
                <a:ext cx="6414413" cy="507921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10696" y="21600"/>
                    </a:lnTo>
                    <a:lnTo>
                      <a:pt x="21600" y="21600"/>
                    </a:lnTo>
                    <a:lnTo>
                      <a:pt x="10962" y="117"/>
                    </a:lnTo>
                    <a:lnTo>
                      <a:pt x="0" y="0"/>
                    </a:lnTo>
                    <a:close/>
                  </a:path>
                </a:pathLst>
              </a:custGeom>
              <a:solidFill>
                <a:srgbClr val="CCCCCC">
                  <a:alpha val="20000"/>
                </a:srgbClr>
              </a:solidFill>
              <a:ln w="12700" cap="flat">
                <a:noFill/>
                <a:miter lim="400000"/>
              </a:ln>
              <a:effectLst/>
            </p:spPr>
            <p:txBody>
              <a:bodyPr wrap="square" lIns="50800" tIns="50800" rIns="50800" bIns="50800" numCol="1" anchor="ctr">
                <a:noAutofit/>
              </a:bodyPr>
              <a:lstStyle/>
              <a:p>
                <a:pPr algn="ctr">
                  <a:lnSpc>
                    <a:spcPct val="80000"/>
                  </a:lnSpc>
                  <a:spcBef>
                    <a:spcPts val="0"/>
                  </a:spcBef>
                  <a:defRPr cap="all" sz="4000">
                    <a:latin typeface="+mn-lt"/>
                    <a:ea typeface="+mn-ea"/>
                    <a:cs typeface="+mn-cs"/>
                    <a:sym typeface="DIN Condensed"/>
                  </a:defRPr>
                </a:pPr>
              </a:p>
            </p:txBody>
          </p:sp>
        </p:grpSp>
        <p:sp>
          <p:nvSpPr>
            <p:cNvPr id="489" name="observation"/>
            <p:cNvSpPr txBox="1"/>
            <p:nvPr/>
          </p:nvSpPr>
          <p:spPr>
            <a:xfrm>
              <a:off x="3902419" y="5317980"/>
              <a:ext cx="2056173" cy="648062"/>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ctr">
              <a:noAutofit/>
            </a:bodyPr>
            <a:lstStyle>
              <a:lvl1pPr>
                <a:defRPr sz="2800">
                  <a:solidFill>
                    <a:srgbClr val="90CCF0"/>
                  </a:solidFill>
                </a:defRPr>
              </a:lvl1pPr>
            </a:lstStyle>
            <a:p>
              <a:pPr/>
              <a:r>
                <a:t>observation</a:t>
              </a:r>
            </a:p>
          </p:txBody>
        </p:sp>
        <p:sp>
          <p:nvSpPr>
            <p:cNvPr id="490" name="TEACHING"/>
            <p:cNvSpPr txBox="1"/>
            <p:nvPr/>
          </p:nvSpPr>
          <p:spPr>
            <a:xfrm>
              <a:off x="684206" y="0"/>
              <a:ext cx="12499262" cy="3472944"/>
            </a:xfrm>
            <a:prstGeom prst="rect">
              <a:avLst/>
            </a:prstGeom>
            <a:noFill/>
            <a:ln w="12700" cap="flat">
              <a:noFill/>
              <a:miter lim="400000"/>
            </a:ln>
            <a:effectLst>
              <a:outerShdw sx="100000" sy="100000" kx="0" ky="0" algn="b" rotWithShape="0" blurRad="50800" dist="111528" dir="2699427">
                <a:srgbClr val="000000">
                  <a:alpha val="50000"/>
                </a:srgbClr>
              </a:outerShdw>
            </a:effectLst>
            <a:extLst>
              <a:ext uri="{C572A759-6A51-4108-AA02-DFA0A04FC94B}">
                <ma14:wrappingTextBoxFlag xmlns:ma14="http://schemas.microsoft.com/office/mac/drawingml/2011/main" val="1"/>
              </a:ext>
            </a:extLst>
          </p:spPr>
          <p:txBody>
            <a:bodyPr wrap="square" lIns="50800" tIns="50800" rIns="50800" bIns="50800" numCol="1" anchor="ctr">
              <a:noAutofit/>
            </a:bodyPr>
            <a:lstStyle>
              <a:lvl1pPr>
                <a:defRPr b="1" sz="17300">
                  <a:solidFill>
                    <a:srgbClr val="90CCF0"/>
                  </a:solidFill>
                  <a:latin typeface="Avenir Next"/>
                  <a:ea typeface="Avenir Next"/>
                  <a:cs typeface="Avenir Next"/>
                  <a:sym typeface="Avenir Next"/>
                </a:defRPr>
              </a:lvl1pPr>
            </a:lstStyle>
            <a:p>
              <a:pPr/>
              <a:r>
                <a:t>TEACHING </a:t>
              </a:r>
            </a:p>
          </p:txBody>
        </p:sp>
        <p:sp>
          <p:nvSpPr>
            <p:cNvPr id="491" name="INDUCTIVE METHOD"/>
            <p:cNvSpPr txBox="1"/>
            <p:nvPr/>
          </p:nvSpPr>
          <p:spPr>
            <a:xfrm>
              <a:off x="1765013" y="3015365"/>
              <a:ext cx="12547454" cy="1994036"/>
            </a:xfrm>
            <a:prstGeom prst="rect">
              <a:avLst/>
            </a:prstGeom>
            <a:noFill/>
            <a:ln w="12700" cap="flat">
              <a:noFill/>
              <a:miter lim="400000"/>
            </a:ln>
            <a:effectLst>
              <a:outerShdw sx="100000" sy="100000" kx="0" ky="0" algn="b" rotWithShape="0" blurRad="25400" dist="78701" dir="2700000">
                <a:srgbClr val="000000">
                  <a:alpha val="50000"/>
                </a:srgbClr>
              </a:outerShdw>
            </a:effectLst>
            <a:extLst>
              <a:ext uri="{C572A759-6A51-4108-AA02-DFA0A04FC94B}">
                <ma14:wrappingTextBoxFlag xmlns:ma14="http://schemas.microsoft.com/office/mac/drawingml/2011/main" val="1"/>
              </a:ext>
            </a:extLst>
          </p:spPr>
          <p:txBody>
            <a:bodyPr wrap="square" lIns="50800" tIns="50800" rIns="50800" bIns="50800" numCol="1" anchor="ctr">
              <a:noAutofit/>
            </a:bodyPr>
            <a:lstStyle>
              <a:lvl1pPr>
                <a:defRPr sz="9800">
                  <a:solidFill>
                    <a:srgbClr val="FFFFFF"/>
                  </a:solidFill>
                  <a:latin typeface="Avenir Next"/>
                  <a:ea typeface="Avenir Next"/>
                  <a:cs typeface="Avenir Next"/>
                  <a:sym typeface="Avenir Next"/>
                </a:defRPr>
              </a:lvl1pPr>
            </a:lstStyle>
            <a:p>
              <a:pPr/>
              <a:r>
                <a:t>INDUCTIVE METHOD</a:t>
              </a:r>
            </a:p>
          </p:txBody>
        </p:sp>
        <p:sp>
          <p:nvSpPr>
            <p:cNvPr id="492" name="using the"/>
            <p:cNvSpPr txBox="1"/>
            <p:nvPr/>
          </p:nvSpPr>
          <p:spPr>
            <a:xfrm>
              <a:off x="555752" y="2270719"/>
              <a:ext cx="4473047" cy="1488880"/>
            </a:xfrm>
            <a:prstGeom prst="rect">
              <a:avLst/>
            </a:prstGeom>
            <a:noFill/>
            <a:ln w="12700" cap="flat">
              <a:noFill/>
              <a:miter lim="400000"/>
            </a:ln>
            <a:effectLst>
              <a:outerShdw sx="100000" sy="100000" kx="0" ky="0" algn="b" rotWithShape="0" blurRad="0" dist="59945" dir="2700000">
                <a:srgbClr val="000000">
                  <a:alpha val="50000"/>
                </a:srgbClr>
              </a:outerShdw>
            </a:effectLst>
            <a:extLst>
              <a:ext uri="{C572A759-6A51-4108-AA02-DFA0A04FC94B}">
                <ma14:wrappingTextBoxFlag xmlns:ma14="http://schemas.microsoft.com/office/mac/drawingml/2011/main" val="1"/>
              </a:ext>
            </a:extLst>
          </p:spPr>
          <p:txBody>
            <a:bodyPr wrap="square" lIns="50800" tIns="50800" rIns="50800" bIns="50800" numCol="1" anchor="ctr">
              <a:noAutofit/>
            </a:bodyPr>
            <a:lstStyle>
              <a:lvl1pPr>
                <a:defRPr sz="9800">
                  <a:solidFill>
                    <a:srgbClr val="CCCCCC"/>
                  </a:solidFill>
                  <a:latin typeface="Brush Script Std"/>
                  <a:ea typeface="Brush Script Std"/>
                  <a:cs typeface="Brush Script Std"/>
                  <a:sym typeface="Brush Script Std"/>
                </a:defRPr>
              </a:lvl1pPr>
            </a:lstStyle>
            <a:p>
              <a:pPr/>
              <a:r>
                <a:t>using the</a:t>
              </a:r>
            </a:p>
          </p:txBody>
        </p:sp>
        <p:sp>
          <p:nvSpPr>
            <p:cNvPr id="493" name="interpretation"/>
            <p:cNvSpPr txBox="1"/>
            <p:nvPr/>
          </p:nvSpPr>
          <p:spPr>
            <a:xfrm>
              <a:off x="7838539" y="5317980"/>
              <a:ext cx="2357954" cy="648062"/>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ctr">
              <a:noAutofit/>
            </a:bodyPr>
            <a:lstStyle>
              <a:lvl1pPr>
                <a:defRPr sz="2800">
                  <a:solidFill>
                    <a:srgbClr val="90CCF0"/>
                  </a:solidFill>
                </a:defRPr>
              </a:lvl1pPr>
            </a:lstStyle>
            <a:p>
              <a:pPr/>
              <a:r>
                <a:t>interpretation</a:t>
              </a:r>
            </a:p>
          </p:txBody>
        </p:sp>
        <p:sp>
          <p:nvSpPr>
            <p:cNvPr id="494" name="application"/>
            <p:cNvSpPr txBox="1"/>
            <p:nvPr/>
          </p:nvSpPr>
          <p:spPr>
            <a:xfrm>
              <a:off x="12439557" y="5317980"/>
              <a:ext cx="1948293" cy="648062"/>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ctr">
              <a:noAutofit/>
            </a:bodyPr>
            <a:lstStyle>
              <a:lvl1pPr>
                <a:defRPr sz="2800">
                  <a:solidFill>
                    <a:srgbClr val="90CCF0"/>
                  </a:solidFill>
                </a:defRPr>
              </a:lvl1pPr>
            </a:lstStyle>
            <a:p>
              <a:pPr/>
              <a:r>
                <a:t>application</a:t>
              </a:r>
            </a:p>
          </p:txBody>
        </p:sp>
      </p:grpSp>
      <p:sp>
        <p:nvSpPr>
          <p:cNvPr id="496" name="QUESTIONS"/>
          <p:cNvSpPr txBox="1"/>
          <p:nvPr/>
        </p:nvSpPr>
        <p:spPr>
          <a:xfrm>
            <a:off x="4767579" y="8061069"/>
            <a:ext cx="14848841" cy="35687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i="1" sz="20000">
                <a:solidFill>
                  <a:srgbClr val="FFFFFF"/>
                </a:solidFill>
                <a:latin typeface="Avenir Next"/>
                <a:ea typeface="Avenir Next"/>
                <a:cs typeface="Avenir Next"/>
                <a:sym typeface="Avenir Next"/>
              </a:defRPr>
            </a:lvl1pPr>
          </a:lstStyle>
          <a:p>
            <a:pPr/>
            <a:r>
              <a:t>QUESTIONS</a:t>
            </a:r>
          </a:p>
        </p:txBody>
      </p:sp>
    </p:spTree>
  </p:cSld>
  <p:clrMapOvr>
    <a:masterClrMapping/>
  </p:clrMapOvr>
  <mc:AlternateContent xmlns:mc="http://schemas.openxmlformats.org/markup-compatibility/2006">
    <mc:Choice xmlns:p14="http://schemas.microsoft.com/office/powerpoint/2010/main" Requires="p14">
      <p:transition spd="slow" advClick="1" p14:dur="1500">
        <p:dissolve/>
      </p:transition>
    </mc:Choice>
    <mc:Fallback>
      <p:transition spd="slow">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bg>
      <p:bgPr>
        <a:solidFill>
          <a:srgbClr val="185780"/>
        </a:solidFill>
      </p:bgPr>
    </p:bg>
    <p:spTree>
      <p:nvGrpSpPr>
        <p:cNvPr id="1" name=""/>
        <p:cNvGrpSpPr/>
        <p:nvPr/>
      </p:nvGrpSpPr>
      <p:grpSpPr>
        <a:xfrm>
          <a:off x="0" y="0"/>
          <a:ext cx="0" cy="0"/>
          <a:chOff x="0" y="0"/>
          <a:chExt cx="0" cy="0"/>
        </a:xfrm>
      </p:grpSpPr>
      <p:grpSp>
        <p:nvGrpSpPr>
          <p:cNvPr id="508" name="Group"/>
          <p:cNvGrpSpPr/>
          <p:nvPr/>
        </p:nvGrpSpPr>
        <p:grpSpPr>
          <a:xfrm>
            <a:off x="719107" y="410117"/>
            <a:ext cx="12329337" cy="4576659"/>
            <a:chOff x="0" y="0"/>
            <a:chExt cx="12329335" cy="4576658"/>
          </a:xfrm>
        </p:grpSpPr>
        <p:grpSp>
          <p:nvGrpSpPr>
            <p:cNvPr id="501" name="Group"/>
            <p:cNvGrpSpPr/>
            <p:nvPr/>
          </p:nvGrpSpPr>
          <p:grpSpPr>
            <a:xfrm>
              <a:off x="0" y="694719"/>
              <a:ext cx="12329336" cy="3881940"/>
              <a:chOff x="0" y="0"/>
              <a:chExt cx="12329335" cy="3881939"/>
            </a:xfrm>
          </p:grpSpPr>
          <p:sp>
            <p:nvSpPr>
              <p:cNvPr id="498" name="Shape"/>
              <p:cNvSpPr/>
              <p:nvPr/>
            </p:nvSpPr>
            <p:spPr>
              <a:xfrm>
                <a:off x="-1" y="-1"/>
                <a:ext cx="5314585" cy="388194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10696" y="21600"/>
                    </a:lnTo>
                    <a:lnTo>
                      <a:pt x="21600" y="21600"/>
                    </a:lnTo>
                    <a:lnTo>
                      <a:pt x="10962" y="117"/>
                    </a:lnTo>
                    <a:lnTo>
                      <a:pt x="0" y="0"/>
                    </a:lnTo>
                    <a:close/>
                  </a:path>
                </a:pathLst>
              </a:custGeom>
              <a:solidFill>
                <a:srgbClr val="CCCCCC">
                  <a:alpha val="20368"/>
                </a:srgbClr>
              </a:solidFill>
              <a:ln w="12700" cap="flat">
                <a:noFill/>
                <a:miter lim="400000"/>
              </a:ln>
              <a:effectLst/>
            </p:spPr>
            <p:txBody>
              <a:bodyPr wrap="square" lIns="50800" tIns="50800" rIns="50800" bIns="50800" numCol="1" anchor="ctr">
                <a:noAutofit/>
              </a:bodyPr>
              <a:lstStyle/>
              <a:p>
                <a:pPr algn="ctr">
                  <a:lnSpc>
                    <a:spcPct val="80000"/>
                  </a:lnSpc>
                  <a:spcBef>
                    <a:spcPts val="0"/>
                  </a:spcBef>
                  <a:defRPr cap="all" sz="4000">
                    <a:latin typeface="+mn-lt"/>
                    <a:ea typeface="+mn-ea"/>
                    <a:cs typeface="+mn-cs"/>
                    <a:sym typeface="DIN Condensed"/>
                  </a:defRPr>
                </a:pPr>
              </a:p>
            </p:txBody>
          </p:sp>
          <p:sp>
            <p:nvSpPr>
              <p:cNvPr id="499" name="Shape"/>
              <p:cNvSpPr/>
              <p:nvPr/>
            </p:nvSpPr>
            <p:spPr>
              <a:xfrm>
                <a:off x="3507375" y="-1"/>
                <a:ext cx="5314585" cy="388194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10696" y="21600"/>
                    </a:lnTo>
                    <a:lnTo>
                      <a:pt x="21600" y="21600"/>
                    </a:lnTo>
                    <a:lnTo>
                      <a:pt x="10962" y="117"/>
                    </a:lnTo>
                    <a:lnTo>
                      <a:pt x="0" y="0"/>
                    </a:lnTo>
                    <a:close/>
                  </a:path>
                </a:pathLst>
              </a:custGeom>
              <a:solidFill>
                <a:srgbClr val="CCCCCC">
                  <a:alpha val="20000"/>
                </a:srgbClr>
              </a:solidFill>
              <a:ln w="12700" cap="flat">
                <a:noFill/>
                <a:miter lim="400000"/>
              </a:ln>
              <a:effectLst/>
            </p:spPr>
            <p:txBody>
              <a:bodyPr wrap="square" lIns="50800" tIns="50800" rIns="50800" bIns="50800" numCol="1" anchor="ctr">
                <a:noAutofit/>
              </a:bodyPr>
              <a:lstStyle/>
              <a:p>
                <a:pPr algn="ctr">
                  <a:lnSpc>
                    <a:spcPct val="80000"/>
                  </a:lnSpc>
                  <a:spcBef>
                    <a:spcPts val="0"/>
                  </a:spcBef>
                  <a:defRPr cap="all" sz="4000">
                    <a:latin typeface="+mn-lt"/>
                    <a:ea typeface="+mn-ea"/>
                    <a:cs typeface="+mn-cs"/>
                    <a:sym typeface="DIN Condensed"/>
                  </a:defRPr>
                </a:pPr>
              </a:p>
            </p:txBody>
          </p:sp>
          <p:sp>
            <p:nvSpPr>
              <p:cNvPr id="500" name="Shape"/>
              <p:cNvSpPr/>
              <p:nvPr/>
            </p:nvSpPr>
            <p:spPr>
              <a:xfrm>
                <a:off x="7014751" y="-1"/>
                <a:ext cx="5314585" cy="388194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10696" y="21600"/>
                    </a:lnTo>
                    <a:lnTo>
                      <a:pt x="21600" y="21600"/>
                    </a:lnTo>
                    <a:lnTo>
                      <a:pt x="10962" y="117"/>
                    </a:lnTo>
                    <a:lnTo>
                      <a:pt x="0" y="0"/>
                    </a:lnTo>
                    <a:close/>
                  </a:path>
                </a:pathLst>
              </a:custGeom>
              <a:solidFill>
                <a:srgbClr val="CCCCCC">
                  <a:alpha val="20000"/>
                </a:srgbClr>
              </a:solidFill>
              <a:ln w="12700" cap="flat">
                <a:noFill/>
                <a:miter lim="400000"/>
              </a:ln>
              <a:effectLst/>
            </p:spPr>
            <p:txBody>
              <a:bodyPr wrap="square" lIns="50800" tIns="50800" rIns="50800" bIns="50800" numCol="1" anchor="ctr">
                <a:noAutofit/>
              </a:bodyPr>
              <a:lstStyle/>
              <a:p>
                <a:pPr algn="ctr">
                  <a:lnSpc>
                    <a:spcPct val="80000"/>
                  </a:lnSpc>
                  <a:spcBef>
                    <a:spcPts val="0"/>
                  </a:spcBef>
                  <a:defRPr cap="all" sz="4000">
                    <a:latin typeface="+mn-lt"/>
                    <a:ea typeface="+mn-ea"/>
                    <a:cs typeface="+mn-cs"/>
                    <a:sym typeface="DIN Condensed"/>
                  </a:defRPr>
                </a:pPr>
              </a:p>
            </p:txBody>
          </p:sp>
        </p:grpSp>
        <p:sp>
          <p:nvSpPr>
            <p:cNvPr id="502" name="observation"/>
            <p:cNvSpPr txBox="1"/>
            <p:nvPr/>
          </p:nvSpPr>
          <p:spPr>
            <a:xfrm>
              <a:off x="3264870" y="4064424"/>
              <a:ext cx="1703617" cy="4953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defRPr sz="2300">
                  <a:solidFill>
                    <a:srgbClr val="90CCF0"/>
                  </a:solidFill>
                </a:defRPr>
              </a:lvl1pPr>
            </a:lstStyle>
            <a:p>
              <a:pPr/>
              <a:r>
                <a:t>observation</a:t>
              </a:r>
            </a:p>
          </p:txBody>
        </p:sp>
        <p:sp>
          <p:nvSpPr>
            <p:cNvPr id="503" name="TEACHING"/>
            <p:cNvSpPr txBox="1"/>
            <p:nvPr/>
          </p:nvSpPr>
          <p:spPr>
            <a:xfrm>
              <a:off x="566891" y="-1"/>
              <a:ext cx="10356114" cy="2654301"/>
            </a:xfrm>
            <a:prstGeom prst="rect">
              <a:avLst/>
            </a:prstGeom>
            <a:noFill/>
            <a:ln w="12700" cap="flat">
              <a:noFill/>
              <a:miter lim="400000"/>
            </a:ln>
            <a:effectLst>
              <a:outerShdw sx="100000" sy="100000" kx="0" ky="0" algn="b" rotWithShape="0" blurRad="50800" dist="111528" dir="2699427">
                <a:srgbClr val="000000">
                  <a:alpha val="50000"/>
                </a:srgbClr>
              </a:outerShdw>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defRPr b="1" sz="14700">
                  <a:solidFill>
                    <a:srgbClr val="90CCF0"/>
                  </a:solidFill>
                  <a:latin typeface="Avenir Next"/>
                  <a:ea typeface="Avenir Next"/>
                  <a:cs typeface="Avenir Next"/>
                  <a:sym typeface="Avenir Next"/>
                </a:defRPr>
              </a:lvl1pPr>
            </a:lstStyle>
            <a:p>
              <a:pPr/>
              <a:r>
                <a:t>TEACHING </a:t>
              </a:r>
            </a:p>
          </p:txBody>
        </p:sp>
        <p:sp>
          <p:nvSpPr>
            <p:cNvPr id="504" name="INDUCTIVE METHOD"/>
            <p:cNvSpPr txBox="1"/>
            <p:nvPr/>
          </p:nvSpPr>
          <p:spPr>
            <a:xfrm>
              <a:off x="1462380" y="2304582"/>
              <a:ext cx="10396043" cy="1524001"/>
            </a:xfrm>
            <a:prstGeom prst="rect">
              <a:avLst/>
            </a:prstGeom>
            <a:noFill/>
            <a:ln w="12700" cap="flat">
              <a:noFill/>
              <a:miter lim="400000"/>
            </a:ln>
            <a:effectLst>
              <a:outerShdw sx="100000" sy="100000" kx="0" ky="0" algn="b" rotWithShape="0" blurRad="25400" dist="78701" dir="2700000">
                <a:srgbClr val="000000">
                  <a:alpha val="50000"/>
                </a:srgbClr>
              </a:outerShdw>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defRPr sz="8200">
                  <a:solidFill>
                    <a:srgbClr val="FFFFFF"/>
                  </a:solidFill>
                  <a:latin typeface="Avenir Next"/>
                  <a:ea typeface="Avenir Next"/>
                  <a:cs typeface="Avenir Next"/>
                  <a:sym typeface="Avenir Next"/>
                </a:defRPr>
              </a:lvl1pPr>
            </a:lstStyle>
            <a:p>
              <a:pPr/>
              <a:r>
                <a:t>INDUCTIVE METHOD</a:t>
              </a:r>
            </a:p>
          </p:txBody>
        </p:sp>
        <p:sp>
          <p:nvSpPr>
            <p:cNvPr id="505" name="using the"/>
            <p:cNvSpPr txBox="1"/>
            <p:nvPr/>
          </p:nvSpPr>
          <p:spPr>
            <a:xfrm>
              <a:off x="460461" y="1735465"/>
              <a:ext cx="3706090" cy="1137920"/>
            </a:xfrm>
            <a:prstGeom prst="rect">
              <a:avLst/>
            </a:prstGeom>
            <a:noFill/>
            <a:ln w="12700" cap="flat">
              <a:noFill/>
              <a:miter lim="400000"/>
            </a:ln>
            <a:effectLst>
              <a:outerShdw sx="100000" sy="100000" kx="0" ky="0" algn="b" rotWithShape="0" blurRad="0" dist="59945" dir="2700000">
                <a:srgbClr val="000000">
                  <a:alpha val="50000"/>
                </a:srgbClr>
              </a:outerShdw>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defRPr sz="8200">
                  <a:solidFill>
                    <a:srgbClr val="CCCCCC"/>
                  </a:solidFill>
                  <a:latin typeface="Brush Script Std"/>
                  <a:ea typeface="Brush Script Std"/>
                  <a:cs typeface="Brush Script Std"/>
                  <a:sym typeface="Brush Script Std"/>
                </a:defRPr>
              </a:lvl1pPr>
            </a:lstStyle>
            <a:p>
              <a:pPr/>
              <a:r>
                <a:t>using the</a:t>
              </a:r>
            </a:p>
          </p:txBody>
        </p:sp>
        <p:sp>
          <p:nvSpPr>
            <p:cNvPr id="506" name="interpretation"/>
            <p:cNvSpPr txBox="1"/>
            <p:nvPr/>
          </p:nvSpPr>
          <p:spPr>
            <a:xfrm>
              <a:off x="6526095" y="4064424"/>
              <a:ext cx="1953655" cy="4953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defRPr sz="2300">
                  <a:solidFill>
                    <a:srgbClr val="90CCF0"/>
                  </a:solidFill>
                </a:defRPr>
              </a:lvl1pPr>
            </a:lstStyle>
            <a:p>
              <a:pPr/>
              <a:r>
                <a:t>interpretation</a:t>
              </a:r>
            </a:p>
          </p:txBody>
        </p:sp>
        <p:sp>
          <p:nvSpPr>
            <p:cNvPr id="507" name="application"/>
            <p:cNvSpPr txBox="1"/>
            <p:nvPr/>
          </p:nvSpPr>
          <p:spPr>
            <a:xfrm>
              <a:off x="10338213" y="4064424"/>
              <a:ext cx="1614235" cy="4953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defRPr sz="2300">
                  <a:solidFill>
                    <a:srgbClr val="90CCF0"/>
                  </a:solidFill>
                </a:defRPr>
              </a:lvl1pPr>
            </a:lstStyle>
            <a:p>
              <a:pPr/>
              <a:r>
                <a:t>application</a:t>
              </a:r>
            </a:p>
          </p:txBody>
        </p:sp>
      </p:grpSp>
      <p:sp>
        <p:nvSpPr>
          <p:cNvPr id="509" name="Resources"/>
          <p:cNvSpPr txBox="1"/>
          <p:nvPr/>
        </p:nvSpPr>
        <p:spPr>
          <a:xfrm>
            <a:off x="1209453" y="4932457"/>
            <a:ext cx="9359266" cy="27051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spAutoFit/>
          </a:bodyPr>
          <a:lstStyle>
            <a:lvl1pPr algn="ctr">
              <a:lnSpc>
                <a:spcPct val="50000"/>
              </a:lnSpc>
              <a:defRPr b="1" i="1" sz="15000">
                <a:solidFill>
                  <a:srgbClr val="FFFFFF"/>
                </a:solidFill>
                <a:latin typeface="Avenir Next"/>
                <a:ea typeface="Avenir Next"/>
                <a:cs typeface="Avenir Next"/>
                <a:sym typeface="Avenir Next"/>
              </a:defRPr>
            </a:lvl1pPr>
          </a:lstStyle>
          <a:p>
            <a:pPr/>
            <a:r>
              <a:t>Resources</a:t>
            </a:r>
          </a:p>
        </p:txBody>
      </p:sp>
      <p:sp>
        <p:nvSpPr>
          <p:cNvPr id="510" name="Slideshow in various formats"/>
          <p:cNvSpPr txBox="1"/>
          <p:nvPr/>
        </p:nvSpPr>
        <p:spPr>
          <a:xfrm>
            <a:off x="3407705" y="7185654"/>
            <a:ext cx="11432764" cy="9652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marL="558800" indent="-558800">
              <a:lnSpc>
                <a:spcPct val="80000"/>
              </a:lnSpc>
              <a:buClr>
                <a:srgbClr val="90CCF0"/>
              </a:buClr>
              <a:buSzPct val="100000"/>
              <a:buFont typeface="Avenir Next"/>
              <a:buChar char="•"/>
              <a:defRPr b="1" i="1" sz="5000">
                <a:solidFill>
                  <a:srgbClr val="90CCF0"/>
                </a:solidFill>
                <a:latin typeface="Avenir Next"/>
                <a:ea typeface="Avenir Next"/>
                <a:cs typeface="Avenir Next"/>
                <a:sym typeface="Avenir Next"/>
              </a:defRPr>
            </a:lvl1pPr>
          </a:lstStyle>
          <a:p>
            <a:pPr/>
            <a:r>
              <a:t>Slideshow in various formats</a:t>
            </a:r>
          </a:p>
        </p:txBody>
      </p:sp>
      <p:sp>
        <p:nvSpPr>
          <p:cNvPr id="511" name="Bible passage handout in various formats"/>
          <p:cNvSpPr txBox="1"/>
          <p:nvPr/>
        </p:nvSpPr>
        <p:spPr>
          <a:xfrm>
            <a:off x="3407705" y="8156557"/>
            <a:ext cx="14186806" cy="9652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marL="558800" indent="-558800">
              <a:lnSpc>
                <a:spcPct val="80000"/>
              </a:lnSpc>
              <a:buClr>
                <a:srgbClr val="90CCF0"/>
              </a:buClr>
              <a:buSzPct val="100000"/>
              <a:buFont typeface="Avenir Next"/>
              <a:buChar char="•"/>
              <a:defRPr b="1" i="1" sz="5000">
                <a:solidFill>
                  <a:srgbClr val="90CCF0"/>
                </a:solidFill>
                <a:latin typeface="Avenir Next"/>
                <a:ea typeface="Avenir Next"/>
                <a:cs typeface="Avenir Next"/>
                <a:sym typeface="Avenir Next"/>
              </a:defRPr>
            </a:lvl1pPr>
          </a:lstStyle>
          <a:p>
            <a:pPr/>
            <a:r>
              <a:t>Bible passage handout in various formats</a:t>
            </a:r>
          </a:p>
        </p:txBody>
      </p:sp>
      <p:sp>
        <p:nvSpPr>
          <p:cNvPr id="512" name="https://bit.ly/2Sggl2Q"/>
          <p:cNvSpPr txBox="1"/>
          <p:nvPr/>
        </p:nvSpPr>
        <p:spPr>
          <a:xfrm>
            <a:off x="5619749" y="10623607"/>
            <a:ext cx="13144501" cy="17526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spAutoFit/>
          </a:bodyPr>
          <a:lstStyle>
            <a:lvl1pPr algn="ctr">
              <a:lnSpc>
                <a:spcPct val="50000"/>
              </a:lnSpc>
              <a:defRPr b="1" i="1" sz="9500">
                <a:solidFill>
                  <a:srgbClr val="FFFFFF"/>
                </a:solidFill>
                <a:latin typeface="Avenir Next"/>
                <a:ea typeface="Avenir Next"/>
                <a:cs typeface="Avenir Next"/>
                <a:sym typeface="Avenir Next"/>
              </a:defRPr>
            </a:lvl1pPr>
          </a:lstStyle>
          <a:p>
            <a:pPr/>
            <a:r>
              <a:t>https://bit.ly/2Sggl2Q</a:t>
            </a:r>
          </a:p>
        </p:txBody>
      </p:sp>
      <p:sp>
        <p:nvSpPr>
          <p:cNvPr id="513" name="Resources from my other workshop"/>
          <p:cNvSpPr txBox="1"/>
          <p:nvPr/>
        </p:nvSpPr>
        <p:spPr>
          <a:xfrm>
            <a:off x="3407705" y="9127460"/>
            <a:ext cx="13012720" cy="9652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marL="558800" indent="-558800">
              <a:lnSpc>
                <a:spcPct val="80000"/>
              </a:lnSpc>
              <a:buClr>
                <a:srgbClr val="90CCF0"/>
              </a:buClr>
              <a:buSzPct val="100000"/>
              <a:buFont typeface="Avenir Next"/>
              <a:buChar char="•"/>
              <a:defRPr b="1" i="1" sz="5000">
                <a:solidFill>
                  <a:srgbClr val="90CCF0"/>
                </a:solidFill>
                <a:latin typeface="Avenir Next"/>
                <a:ea typeface="Avenir Next"/>
                <a:cs typeface="Avenir Next"/>
                <a:sym typeface="Avenir Next"/>
              </a:defRPr>
            </a:lvl1pPr>
          </a:lstStyle>
          <a:p>
            <a:pPr/>
            <a:r>
              <a:t>Resources from my other workshop</a:t>
            </a:r>
          </a:p>
        </p:txBody>
      </p:sp>
    </p:spTree>
  </p:cSld>
  <p:clrMapOvr>
    <a:masterClrMapping/>
  </p:clrMapOvr>
  <mc:AlternateContent xmlns:mc="http://schemas.openxmlformats.org/markup-compatibility/2006">
    <mc:Choice xmlns:p14="http://schemas.microsoft.com/office/powerpoint/2010/main" Requires="p14">
      <p:transition spd="slow" advClick="1" p14:dur="1500">
        <p:dissolve/>
      </p:transition>
    </mc:Choice>
    <mc:Fallback>
      <p:transition spd="slow">
        <p:fade/>
      </p:transition>
    </mc:Fallback>
  </mc:AlternateContent>
  <p:timing>
    <p:tnLst>
      <p:par>
        <p:cTn id="1" nodeType="tmRoot" restart="never" dur="indefinite" fill="hold">
          <p:childTnLst>
            <p:seq concurrent="1" prevAc="none" nextAc="seek">
              <p:cTn id="2" nodeType="mainSeq" dur="indefinite" fill="hold">
                <p:childTnLst>
                  <p:par>
                    <p:cTn id="3" fill="hold">
                      <p:stCondLst>
                        <p:cond delay="indefinite"/>
                      </p:stCondLst>
                      <p:childTnLst>
                        <p:par>
                          <p:cTn id="4" fill="hold">
                            <p:stCondLst>
                              <p:cond delay="0"/>
                            </p:stCondLst>
                            <p:childTnLst>
                              <p:par>
                                <p:cTn id="5" presetClass="entr" nodeType="clickEffect" presetSubtype="8" presetID="2" grpId="1" fill="hold">
                                  <p:stCondLst>
                                    <p:cond delay="0"/>
                                  </p:stCondLst>
                                  <p:iterate type="el" backwards="0">
                                    <p:tmAbs val="0"/>
                                  </p:iterate>
                                  <p:childTnLst>
                                    <p:set>
                                      <p:cBhvr>
                                        <p:cTn id="6" fill="hold"/>
                                        <p:tgtEl>
                                          <p:spTgt spid="510"/>
                                        </p:tgtEl>
                                        <p:attrNameLst>
                                          <p:attrName>style.visibility</p:attrName>
                                        </p:attrNameLst>
                                      </p:cBhvr>
                                      <p:to>
                                        <p:strVal val="visible"/>
                                      </p:to>
                                    </p:set>
                                    <p:anim calcmode="lin" valueType="num">
                                      <p:cBhvr>
                                        <p:cTn id="7" dur="1000" fill="hold"/>
                                        <p:tgtEl>
                                          <p:spTgt spid="510"/>
                                        </p:tgtEl>
                                        <p:attrNameLst>
                                          <p:attrName>ppt_x</p:attrName>
                                        </p:attrNameLst>
                                      </p:cBhvr>
                                      <p:tavLst>
                                        <p:tav tm="0">
                                          <p:val>
                                            <p:strVal val="0-#ppt_w/2"/>
                                          </p:val>
                                        </p:tav>
                                        <p:tav tm="100000">
                                          <p:val>
                                            <p:strVal val="#ppt_x"/>
                                          </p:val>
                                        </p:tav>
                                      </p:tavLst>
                                    </p:anim>
                                    <p:anim calcmode="lin" valueType="num">
                                      <p:cBhvr>
                                        <p:cTn id="8" dur="1000" fill="hold"/>
                                        <p:tgtEl>
                                          <p:spTgt spid="510"/>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Class="entr" nodeType="clickEffect" presetSubtype="8" presetID="2" grpId="2" fill="hold">
                                  <p:stCondLst>
                                    <p:cond delay="0"/>
                                  </p:stCondLst>
                                  <p:iterate type="el" backwards="0">
                                    <p:tmAbs val="0"/>
                                  </p:iterate>
                                  <p:childTnLst>
                                    <p:set>
                                      <p:cBhvr>
                                        <p:cTn id="12" fill="hold"/>
                                        <p:tgtEl>
                                          <p:spTgt spid="511"/>
                                        </p:tgtEl>
                                        <p:attrNameLst>
                                          <p:attrName>style.visibility</p:attrName>
                                        </p:attrNameLst>
                                      </p:cBhvr>
                                      <p:to>
                                        <p:strVal val="visible"/>
                                      </p:to>
                                    </p:set>
                                    <p:anim calcmode="lin" valueType="num">
                                      <p:cBhvr>
                                        <p:cTn id="13" dur="1000" fill="hold"/>
                                        <p:tgtEl>
                                          <p:spTgt spid="511"/>
                                        </p:tgtEl>
                                        <p:attrNameLst>
                                          <p:attrName>ppt_x</p:attrName>
                                        </p:attrNameLst>
                                      </p:cBhvr>
                                      <p:tavLst>
                                        <p:tav tm="0">
                                          <p:val>
                                            <p:strVal val="0-#ppt_w/2"/>
                                          </p:val>
                                        </p:tav>
                                        <p:tav tm="100000">
                                          <p:val>
                                            <p:strVal val="#ppt_x"/>
                                          </p:val>
                                        </p:tav>
                                      </p:tavLst>
                                    </p:anim>
                                    <p:anim calcmode="lin" valueType="num">
                                      <p:cBhvr>
                                        <p:cTn id="14" dur="1000" fill="hold"/>
                                        <p:tgtEl>
                                          <p:spTgt spid="511"/>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Class="entr" nodeType="clickEffect" presetSubtype="8" presetID="2" grpId="3" fill="hold">
                                  <p:stCondLst>
                                    <p:cond delay="0"/>
                                  </p:stCondLst>
                                  <p:iterate type="el" backwards="0">
                                    <p:tmAbs val="0"/>
                                  </p:iterate>
                                  <p:childTnLst>
                                    <p:set>
                                      <p:cBhvr>
                                        <p:cTn id="18" fill="hold"/>
                                        <p:tgtEl>
                                          <p:spTgt spid="513"/>
                                        </p:tgtEl>
                                        <p:attrNameLst>
                                          <p:attrName>style.visibility</p:attrName>
                                        </p:attrNameLst>
                                      </p:cBhvr>
                                      <p:to>
                                        <p:strVal val="visible"/>
                                      </p:to>
                                    </p:set>
                                    <p:anim calcmode="lin" valueType="num">
                                      <p:cBhvr>
                                        <p:cTn id="19" dur="1000" fill="hold"/>
                                        <p:tgtEl>
                                          <p:spTgt spid="513"/>
                                        </p:tgtEl>
                                        <p:attrNameLst>
                                          <p:attrName>ppt_x</p:attrName>
                                        </p:attrNameLst>
                                      </p:cBhvr>
                                      <p:tavLst>
                                        <p:tav tm="0">
                                          <p:val>
                                            <p:strVal val="0-#ppt_w/2"/>
                                          </p:val>
                                        </p:tav>
                                        <p:tav tm="100000">
                                          <p:val>
                                            <p:strVal val="#ppt_x"/>
                                          </p:val>
                                        </p:tav>
                                      </p:tavLst>
                                    </p:anim>
                                    <p:anim calcmode="lin" valueType="num">
                                      <p:cBhvr>
                                        <p:cTn id="20" dur="1000" fill="hold"/>
                                        <p:tgtEl>
                                          <p:spTgt spid="5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bldLst>
      <p:bldP build="whole" bldLvl="1" animBg="1" rev="0" advAuto="0" spid="510" grpId="1"/>
      <p:bldP build="whole" bldLvl="1" animBg="1" rev="0" advAuto="0" spid="513" grpId="3"/>
      <p:bldP build="whole" bldLvl="1" animBg="1" rev="0" advAuto="0" spid="511" grpId="2"/>
    </p:bldLst>
  </p:timing>
</p:sld>
</file>

<file path=ppt/slides/slide3.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bg>
      <p:bgPr>
        <a:solidFill>
          <a:srgbClr val="185780"/>
        </a:solidFill>
      </p:bgPr>
    </p:bg>
    <p:spTree>
      <p:nvGrpSpPr>
        <p:cNvPr id="1" name=""/>
        <p:cNvGrpSpPr/>
        <p:nvPr/>
      </p:nvGrpSpPr>
      <p:grpSpPr>
        <a:xfrm>
          <a:off x="0" y="0"/>
          <a:ext cx="0" cy="0"/>
          <a:chOff x="0" y="0"/>
          <a:chExt cx="0" cy="0"/>
        </a:xfrm>
      </p:grpSpPr>
      <p:grpSp>
        <p:nvGrpSpPr>
          <p:cNvPr id="204" name="Group"/>
          <p:cNvGrpSpPr/>
          <p:nvPr/>
        </p:nvGrpSpPr>
        <p:grpSpPr>
          <a:xfrm>
            <a:off x="719107" y="410117"/>
            <a:ext cx="12329337" cy="4576659"/>
            <a:chOff x="0" y="0"/>
            <a:chExt cx="12329335" cy="4576658"/>
          </a:xfrm>
        </p:grpSpPr>
        <p:grpSp>
          <p:nvGrpSpPr>
            <p:cNvPr id="197" name="Group"/>
            <p:cNvGrpSpPr/>
            <p:nvPr/>
          </p:nvGrpSpPr>
          <p:grpSpPr>
            <a:xfrm>
              <a:off x="0" y="694719"/>
              <a:ext cx="12329336" cy="3881940"/>
              <a:chOff x="0" y="0"/>
              <a:chExt cx="12329335" cy="3881939"/>
            </a:xfrm>
          </p:grpSpPr>
          <p:sp>
            <p:nvSpPr>
              <p:cNvPr id="194" name="Shape"/>
              <p:cNvSpPr/>
              <p:nvPr/>
            </p:nvSpPr>
            <p:spPr>
              <a:xfrm>
                <a:off x="-1" y="-1"/>
                <a:ext cx="5314585" cy="388194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10696" y="21600"/>
                    </a:lnTo>
                    <a:lnTo>
                      <a:pt x="21600" y="21600"/>
                    </a:lnTo>
                    <a:lnTo>
                      <a:pt x="10962" y="117"/>
                    </a:lnTo>
                    <a:lnTo>
                      <a:pt x="0" y="0"/>
                    </a:lnTo>
                    <a:close/>
                  </a:path>
                </a:pathLst>
              </a:custGeom>
              <a:solidFill>
                <a:srgbClr val="CCCCCC">
                  <a:alpha val="20368"/>
                </a:srgbClr>
              </a:solidFill>
              <a:ln w="12700" cap="flat">
                <a:noFill/>
                <a:miter lim="400000"/>
              </a:ln>
              <a:effectLst/>
            </p:spPr>
            <p:txBody>
              <a:bodyPr wrap="square" lIns="50800" tIns="50800" rIns="50800" bIns="50800" numCol="1" anchor="ctr">
                <a:noAutofit/>
              </a:bodyPr>
              <a:lstStyle/>
              <a:p>
                <a:pPr algn="ctr">
                  <a:lnSpc>
                    <a:spcPct val="80000"/>
                  </a:lnSpc>
                  <a:spcBef>
                    <a:spcPts val="0"/>
                  </a:spcBef>
                  <a:defRPr cap="all" sz="4000">
                    <a:latin typeface="+mn-lt"/>
                    <a:ea typeface="+mn-ea"/>
                    <a:cs typeface="+mn-cs"/>
                    <a:sym typeface="DIN Condensed"/>
                  </a:defRPr>
                </a:pPr>
              </a:p>
            </p:txBody>
          </p:sp>
          <p:sp>
            <p:nvSpPr>
              <p:cNvPr id="195" name="Shape"/>
              <p:cNvSpPr/>
              <p:nvPr/>
            </p:nvSpPr>
            <p:spPr>
              <a:xfrm>
                <a:off x="3507375" y="-1"/>
                <a:ext cx="5314585" cy="388194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10696" y="21600"/>
                    </a:lnTo>
                    <a:lnTo>
                      <a:pt x="21600" y="21600"/>
                    </a:lnTo>
                    <a:lnTo>
                      <a:pt x="10962" y="117"/>
                    </a:lnTo>
                    <a:lnTo>
                      <a:pt x="0" y="0"/>
                    </a:lnTo>
                    <a:close/>
                  </a:path>
                </a:pathLst>
              </a:custGeom>
              <a:solidFill>
                <a:srgbClr val="CCCCCC">
                  <a:alpha val="20000"/>
                </a:srgbClr>
              </a:solidFill>
              <a:ln w="12700" cap="flat">
                <a:noFill/>
                <a:miter lim="400000"/>
              </a:ln>
              <a:effectLst/>
            </p:spPr>
            <p:txBody>
              <a:bodyPr wrap="square" lIns="50800" tIns="50800" rIns="50800" bIns="50800" numCol="1" anchor="ctr">
                <a:noAutofit/>
              </a:bodyPr>
              <a:lstStyle/>
              <a:p>
                <a:pPr algn="ctr">
                  <a:lnSpc>
                    <a:spcPct val="80000"/>
                  </a:lnSpc>
                  <a:spcBef>
                    <a:spcPts val="0"/>
                  </a:spcBef>
                  <a:defRPr cap="all" sz="4000">
                    <a:latin typeface="+mn-lt"/>
                    <a:ea typeface="+mn-ea"/>
                    <a:cs typeface="+mn-cs"/>
                    <a:sym typeface="DIN Condensed"/>
                  </a:defRPr>
                </a:pPr>
              </a:p>
            </p:txBody>
          </p:sp>
          <p:sp>
            <p:nvSpPr>
              <p:cNvPr id="196" name="Shape"/>
              <p:cNvSpPr/>
              <p:nvPr/>
            </p:nvSpPr>
            <p:spPr>
              <a:xfrm>
                <a:off x="7014751" y="-1"/>
                <a:ext cx="5314585" cy="388194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10696" y="21600"/>
                    </a:lnTo>
                    <a:lnTo>
                      <a:pt x="21600" y="21600"/>
                    </a:lnTo>
                    <a:lnTo>
                      <a:pt x="10962" y="117"/>
                    </a:lnTo>
                    <a:lnTo>
                      <a:pt x="0" y="0"/>
                    </a:lnTo>
                    <a:close/>
                  </a:path>
                </a:pathLst>
              </a:custGeom>
              <a:solidFill>
                <a:srgbClr val="CCCCCC">
                  <a:alpha val="20000"/>
                </a:srgbClr>
              </a:solidFill>
              <a:ln w="12700" cap="flat">
                <a:noFill/>
                <a:miter lim="400000"/>
              </a:ln>
              <a:effectLst/>
            </p:spPr>
            <p:txBody>
              <a:bodyPr wrap="square" lIns="50800" tIns="50800" rIns="50800" bIns="50800" numCol="1" anchor="ctr">
                <a:noAutofit/>
              </a:bodyPr>
              <a:lstStyle/>
              <a:p>
                <a:pPr algn="ctr">
                  <a:lnSpc>
                    <a:spcPct val="80000"/>
                  </a:lnSpc>
                  <a:spcBef>
                    <a:spcPts val="0"/>
                  </a:spcBef>
                  <a:defRPr cap="all" sz="4000">
                    <a:latin typeface="+mn-lt"/>
                    <a:ea typeface="+mn-ea"/>
                    <a:cs typeface="+mn-cs"/>
                    <a:sym typeface="DIN Condensed"/>
                  </a:defRPr>
                </a:pPr>
              </a:p>
            </p:txBody>
          </p:sp>
        </p:grpSp>
        <p:sp>
          <p:nvSpPr>
            <p:cNvPr id="198" name="observation"/>
            <p:cNvSpPr txBox="1"/>
            <p:nvPr/>
          </p:nvSpPr>
          <p:spPr>
            <a:xfrm>
              <a:off x="3264870" y="4064424"/>
              <a:ext cx="1703617" cy="4953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defRPr sz="2300">
                  <a:solidFill>
                    <a:srgbClr val="90CCF0"/>
                  </a:solidFill>
                </a:defRPr>
              </a:lvl1pPr>
            </a:lstStyle>
            <a:p>
              <a:pPr/>
              <a:r>
                <a:t>observation</a:t>
              </a:r>
            </a:p>
          </p:txBody>
        </p:sp>
        <p:sp>
          <p:nvSpPr>
            <p:cNvPr id="199" name="TEACHING"/>
            <p:cNvSpPr txBox="1"/>
            <p:nvPr/>
          </p:nvSpPr>
          <p:spPr>
            <a:xfrm>
              <a:off x="566891" y="-1"/>
              <a:ext cx="10356114" cy="2654301"/>
            </a:xfrm>
            <a:prstGeom prst="rect">
              <a:avLst/>
            </a:prstGeom>
            <a:noFill/>
            <a:ln w="12700" cap="flat">
              <a:noFill/>
              <a:miter lim="400000"/>
            </a:ln>
            <a:effectLst>
              <a:outerShdw sx="100000" sy="100000" kx="0" ky="0" algn="b" rotWithShape="0" blurRad="50800" dist="111528" dir="2699427">
                <a:srgbClr val="000000">
                  <a:alpha val="50000"/>
                </a:srgbClr>
              </a:outerShdw>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defRPr b="1" sz="14700">
                  <a:solidFill>
                    <a:srgbClr val="90CCF0"/>
                  </a:solidFill>
                  <a:latin typeface="Avenir Next"/>
                  <a:ea typeface="Avenir Next"/>
                  <a:cs typeface="Avenir Next"/>
                  <a:sym typeface="Avenir Next"/>
                </a:defRPr>
              </a:lvl1pPr>
            </a:lstStyle>
            <a:p>
              <a:pPr/>
              <a:r>
                <a:t>TEACHING </a:t>
              </a:r>
            </a:p>
          </p:txBody>
        </p:sp>
        <p:sp>
          <p:nvSpPr>
            <p:cNvPr id="200" name="INDUCTIVE METHOD"/>
            <p:cNvSpPr txBox="1"/>
            <p:nvPr/>
          </p:nvSpPr>
          <p:spPr>
            <a:xfrm>
              <a:off x="1462380" y="2304582"/>
              <a:ext cx="10396043" cy="1524001"/>
            </a:xfrm>
            <a:prstGeom prst="rect">
              <a:avLst/>
            </a:prstGeom>
            <a:noFill/>
            <a:ln w="12700" cap="flat">
              <a:noFill/>
              <a:miter lim="400000"/>
            </a:ln>
            <a:effectLst>
              <a:outerShdw sx="100000" sy="100000" kx="0" ky="0" algn="b" rotWithShape="0" blurRad="25400" dist="78701" dir="2700000">
                <a:srgbClr val="000000">
                  <a:alpha val="50000"/>
                </a:srgbClr>
              </a:outerShdw>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defRPr sz="8200">
                  <a:solidFill>
                    <a:srgbClr val="FFFFFF"/>
                  </a:solidFill>
                  <a:latin typeface="Avenir Next"/>
                  <a:ea typeface="Avenir Next"/>
                  <a:cs typeface="Avenir Next"/>
                  <a:sym typeface="Avenir Next"/>
                </a:defRPr>
              </a:lvl1pPr>
            </a:lstStyle>
            <a:p>
              <a:pPr/>
              <a:r>
                <a:t>INDUCTIVE METHOD</a:t>
              </a:r>
            </a:p>
          </p:txBody>
        </p:sp>
        <p:sp>
          <p:nvSpPr>
            <p:cNvPr id="201" name="using the"/>
            <p:cNvSpPr txBox="1"/>
            <p:nvPr/>
          </p:nvSpPr>
          <p:spPr>
            <a:xfrm>
              <a:off x="460461" y="1735465"/>
              <a:ext cx="3706090" cy="1137920"/>
            </a:xfrm>
            <a:prstGeom prst="rect">
              <a:avLst/>
            </a:prstGeom>
            <a:noFill/>
            <a:ln w="12700" cap="flat">
              <a:noFill/>
              <a:miter lim="400000"/>
            </a:ln>
            <a:effectLst>
              <a:outerShdw sx="100000" sy="100000" kx="0" ky="0" algn="b" rotWithShape="0" blurRad="0" dist="59945" dir="2700000">
                <a:srgbClr val="000000">
                  <a:alpha val="50000"/>
                </a:srgbClr>
              </a:outerShdw>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defRPr sz="8200">
                  <a:solidFill>
                    <a:srgbClr val="CCCCCC"/>
                  </a:solidFill>
                  <a:latin typeface="Brush Script Std"/>
                  <a:ea typeface="Brush Script Std"/>
                  <a:cs typeface="Brush Script Std"/>
                  <a:sym typeface="Brush Script Std"/>
                </a:defRPr>
              </a:lvl1pPr>
            </a:lstStyle>
            <a:p>
              <a:pPr/>
              <a:r>
                <a:t>using the</a:t>
              </a:r>
            </a:p>
          </p:txBody>
        </p:sp>
        <p:sp>
          <p:nvSpPr>
            <p:cNvPr id="202" name="interpretation"/>
            <p:cNvSpPr txBox="1"/>
            <p:nvPr/>
          </p:nvSpPr>
          <p:spPr>
            <a:xfrm>
              <a:off x="6526095" y="4064424"/>
              <a:ext cx="1953655" cy="4953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defRPr sz="2300">
                  <a:solidFill>
                    <a:srgbClr val="90CCF0"/>
                  </a:solidFill>
                </a:defRPr>
              </a:lvl1pPr>
            </a:lstStyle>
            <a:p>
              <a:pPr/>
              <a:r>
                <a:t>interpretation</a:t>
              </a:r>
            </a:p>
          </p:txBody>
        </p:sp>
        <p:sp>
          <p:nvSpPr>
            <p:cNvPr id="203" name="application"/>
            <p:cNvSpPr txBox="1"/>
            <p:nvPr/>
          </p:nvSpPr>
          <p:spPr>
            <a:xfrm>
              <a:off x="10338213" y="4064424"/>
              <a:ext cx="1614235" cy="4953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defRPr sz="2300">
                  <a:solidFill>
                    <a:srgbClr val="90CCF0"/>
                  </a:solidFill>
                </a:defRPr>
              </a:lvl1pPr>
            </a:lstStyle>
            <a:p>
              <a:pPr/>
              <a:r>
                <a:t>application</a:t>
              </a:r>
            </a:p>
          </p:txBody>
        </p:sp>
      </p:grpSp>
      <p:sp>
        <p:nvSpPr>
          <p:cNvPr id="205" name="What is the…"/>
          <p:cNvSpPr txBox="1"/>
          <p:nvPr/>
        </p:nvSpPr>
        <p:spPr>
          <a:xfrm>
            <a:off x="3473767" y="6530809"/>
            <a:ext cx="17436466" cy="443865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spAutoFit/>
          </a:bodyPr>
          <a:lstStyle/>
          <a:p>
            <a:pPr algn="ctr">
              <a:lnSpc>
                <a:spcPct val="50000"/>
              </a:lnSpc>
              <a:defRPr b="1" i="1" sz="15000">
                <a:solidFill>
                  <a:srgbClr val="FFFFFF"/>
                </a:solidFill>
                <a:latin typeface="Avenir Next"/>
                <a:ea typeface="Avenir Next"/>
                <a:cs typeface="Avenir Next"/>
                <a:sym typeface="Avenir Next"/>
              </a:defRPr>
            </a:pPr>
            <a:r>
              <a:t>What is the </a:t>
            </a:r>
          </a:p>
          <a:p>
            <a:pPr algn="ctr">
              <a:lnSpc>
                <a:spcPct val="50000"/>
              </a:lnSpc>
              <a:defRPr b="1" i="1" sz="15000">
                <a:solidFill>
                  <a:srgbClr val="FFFFFF"/>
                </a:solidFill>
                <a:latin typeface="Avenir Next"/>
                <a:ea typeface="Avenir Next"/>
                <a:cs typeface="Avenir Next"/>
                <a:sym typeface="Avenir Next"/>
              </a:defRPr>
            </a:pPr>
            <a:r>
              <a:t>Inductive Method?</a:t>
            </a:r>
          </a:p>
        </p:txBody>
      </p:sp>
    </p:spTree>
  </p:cSld>
  <p:clrMapOvr>
    <a:masterClrMapping/>
  </p:clrMapOvr>
  <mc:AlternateContent xmlns:mc="http://schemas.openxmlformats.org/markup-compatibility/2006">
    <mc:Choice xmlns:p14="http://schemas.microsoft.com/office/powerpoint/2010/main" Requires="p14">
      <p:transition spd="slow" advClick="1" p14:dur="1500">
        <p:dissolve/>
      </p:transition>
    </mc:Choice>
    <mc:Fallback>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bg>
      <p:bgPr>
        <a:solidFill>
          <a:srgbClr val="185780"/>
        </a:solidFill>
      </p:bgPr>
    </p:bg>
    <p:spTree>
      <p:nvGrpSpPr>
        <p:cNvPr id="1" name=""/>
        <p:cNvGrpSpPr/>
        <p:nvPr/>
      </p:nvGrpSpPr>
      <p:grpSpPr>
        <a:xfrm>
          <a:off x="0" y="0"/>
          <a:ext cx="0" cy="0"/>
          <a:chOff x="0" y="0"/>
          <a:chExt cx="0" cy="0"/>
        </a:xfrm>
      </p:grpSpPr>
      <p:grpSp>
        <p:nvGrpSpPr>
          <p:cNvPr id="219" name="Group"/>
          <p:cNvGrpSpPr/>
          <p:nvPr/>
        </p:nvGrpSpPr>
        <p:grpSpPr>
          <a:xfrm>
            <a:off x="694418" y="138533"/>
            <a:ext cx="12329337" cy="4576660"/>
            <a:chOff x="0" y="0"/>
            <a:chExt cx="12329335" cy="4576658"/>
          </a:xfrm>
        </p:grpSpPr>
        <p:grpSp>
          <p:nvGrpSpPr>
            <p:cNvPr id="212" name="Group"/>
            <p:cNvGrpSpPr/>
            <p:nvPr/>
          </p:nvGrpSpPr>
          <p:grpSpPr>
            <a:xfrm>
              <a:off x="0" y="694719"/>
              <a:ext cx="12329336" cy="3881940"/>
              <a:chOff x="0" y="0"/>
              <a:chExt cx="12329335" cy="3881939"/>
            </a:xfrm>
          </p:grpSpPr>
          <p:sp>
            <p:nvSpPr>
              <p:cNvPr id="209" name="Shape"/>
              <p:cNvSpPr/>
              <p:nvPr/>
            </p:nvSpPr>
            <p:spPr>
              <a:xfrm>
                <a:off x="-1" y="-1"/>
                <a:ext cx="5314585" cy="388194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10696" y="21600"/>
                    </a:lnTo>
                    <a:lnTo>
                      <a:pt x="21600" y="21600"/>
                    </a:lnTo>
                    <a:lnTo>
                      <a:pt x="10962" y="117"/>
                    </a:lnTo>
                    <a:lnTo>
                      <a:pt x="0" y="0"/>
                    </a:lnTo>
                    <a:close/>
                  </a:path>
                </a:pathLst>
              </a:custGeom>
              <a:solidFill>
                <a:srgbClr val="CCCCCC">
                  <a:alpha val="20368"/>
                </a:srgbClr>
              </a:solidFill>
              <a:ln w="12700" cap="flat">
                <a:noFill/>
                <a:miter lim="400000"/>
              </a:ln>
              <a:effectLst/>
            </p:spPr>
            <p:txBody>
              <a:bodyPr wrap="square" lIns="50800" tIns="50800" rIns="50800" bIns="50800" numCol="1" anchor="ctr">
                <a:noAutofit/>
              </a:bodyPr>
              <a:lstStyle/>
              <a:p>
                <a:pPr algn="ctr">
                  <a:lnSpc>
                    <a:spcPct val="80000"/>
                  </a:lnSpc>
                  <a:spcBef>
                    <a:spcPts val="0"/>
                  </a:spcBef>
                  <a:defRPr cap="all" sz="4000">
                    <a:latin typeface="+mn-lt"/>
                    <a:ea typeface="+mn-ea"/>
                    <a:cs typeface="+mn-cs"/>
                    <a:sym typeface="DIN Condensed"/>
                  </a:defRPr>
                </a:pPr>
              </a:p>
            </p:txBody>
          </p:sp>
          <p:sp>
            <p:nvSpPr>
              <p:cNvPr id="210" name="Shape"/>
              <p:cNvSpPr/>
              <p:nvPr/>
            </p:nvSpPr>
            <p:spPr>
              <a:xfrm>
                <a:off x="3507375" y="-1"/>
                <a:ext cx="5314585" cy="388194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10696" y="21600"/>
                    </a:lnTo>
                    <a:lnTo>
                      <a:pt x="21600" y="21600"/>
                    </a:lnTo>
                    <a:lnTo>
                      <a:pt x="10962" y="117"/>
                    </a:lnTo>
                    <a:lnTo>
                      <a:pt x="0" y="0"/>
                    </a:lnTo>
                    <a:close/>
                  </a:path>
                </a:pathLst>
              </a:custGeom>
              <a:solidFill>
                <a:srgbClr val="CCCCCC">
                  <a:alpha val="20000"/>
                </a:srgbClr>
              </a:solidFill>
              <a:ln w="12700" cap="flat">
                <a:noFill/>
                <a:miter lim="400000"/>
              </a:ln>
              <a:effectLst/>
            </p:spPr>
            <p:txBody>
              <a:bodyPr wrap="square" lIns="50800" tIns="50800" rIns="50800" bIns="50800" numCol="1" anchor="ctr">
                <a:noAutofit/>
              </a:bodyPr>
              <a:lstStyle/>
              <a:p>
                <a:pPr algn="ctr">
                  <a:lnSpc>
                    <a:spcPct val="80000"/>
                  </a:lnSpc>
                  <a:spcBef>
                    <a:spcPts val="0"/>
                  </a:spcBef>
                  <a:defRPr cap="all" sz="4000">
                    <a:latin typeface="+mn-lt"/>
                    <a:ea typeface="+mn-ea"/>
                    <a:cs typeface="+mn-cs"/>
                    <a:sym typeface="DIN Condensed"/>
                  </a:defRPr>
                </a:pPr>
              </a:p>
            </p:txBody>
          </p:sp>
          <p:sp>
            <p:nvSpPr>
              <p:cNvPr id="211" name="Shape"/>
              <p:cNvSpPr/>
              <p:nvPr/>
            </p:nvSpPr>
            <p:spPr>
              <a:xfrm>
                <a:off x="7014751" y="-1"/>
                <a:ext cx="5314585" cy="388194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10696" y="21600"/>
                    </a:lnTo>
                    <a:lnTo>
                      <a:pt x="21600" y="21600"/>
                    </a:lnTo>
                    <a:lnTo>
                      <a:pt x="10962" y="117"/>
                    </a:lnTo>
                    <a:lnTo>
                      <a:pt x="0" y="0"/>
                    </a:lnTo>
                    <a:close/>
                  </a:path>
                </a:pathLst>
              </a:custGeom>
              <a:solidFill>
                <a:srgbClr val="CCCCCC">
                  <a:alpha val="20000"/>
                </a:srgbClr>
              </a:solidFill>
              <a:ln w="12700" cap="flat">
                <a:noFill/>
                <a:miter lim="400000"/>
              </a:ln>
              <a:effectLst/>
            </p:spPr>
            <p:txBody>
              <a:bodyPr wrap="square" lIns="50800" tIns="50800" rIns="50800" bIns="50800" numCol="1" anchor="ctr">
                <a:noAutofit/>
              </a:bodyPr>
              <a:lstStyle/>
              <a:p>
                <a:pPr algn="ctr">
                  <a:lnSpc>
                    <a:spcPct val="80000"/>
                  </a:lnSpc>
                  <a:spcBef>
                    <a:spcPts val="0"/>
                  </a:spcBef>
                  <a:defRPr cap="all" sz="4000">
                    <a:latin typeface="+mn-lt"/>
                    <a:ea typeface="+mn-ea"/>
                    <a:cs typeface="+mn-cs"/>
                    <a:sym typeface="DIN Condensed"/>
                  </a:defRPr>
                </a:pPr>
              </a:p>
            </p:txBody>
          </p:sp>
        </p:grpSp>
        <p:sp>
          <p:nvSpPr>
            <p:cNvPr id="213" name="observation"/>
            <p:cNvSpPr txBox="1"/>
            <p:nvPr/>
          </p:nvSpPr>
          <p:spPr>
            <a:xfrm>
              <a:off x="3264870" y="4064424"/>
              <a:ext cx="1703617" cy="4953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defRPr sz="2300">
                  <a:solidFill>
                    <a:srgbClr val="90CCF0"/>
                  </a:solidFill>
                </a:defRPr>
              </a:lvl1pPr>
            </a:lstStyle>
            <a:p>
              <a:pPr/>
              <a:r>
                <a:t>observation</a:t>
              </a:r>
            </a:p>
          </p:txBody>
        </p:sp>
        <p:sp>
          <p:nvSpPr>
            <p:cNvPr id="214" name="TEACHING"/>
            <p:cNvSpPr txBox="1"/>
            <p:nvPr/>
          </p:nvSpPr>
          <p:spPr>
            <a:xfrm>
              <a:off x="566891" y="-1"/>
              <a:ext cx="10356114" cy="2654301"/>
            </a:xfrm>
            <a:prstGeom prst="rect">
              <a:avLst/>
            </a:prstGeom>
            <a:noFill/>
            <a:ln w="12700" cap="flat">
              <a:noFill/>
              <a:miter lim="400000"/>
            </a:ln>
            <a:effectLst>
              <a:outerShdw sx="100000" sy="100000" kx="0" ky="0" algn="b" rotWithShape="0" blurRad="50800" dist="111528" dir="2699427">
                <a:srgbClr val="000000">
                  <a:alpha val="50000"/>
                </a:srgbClr>
              </a:outerShdw>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defRPr b="1" sz="14700">
                  <a:solidFill>
                    <a:srgbClr val="90CCF0"/>
                  </a:solidFill>
                  <a:latin typeface="Avenir Next"/>
                  <a:ea typeface="Avenir Next"/>
                  <a:cs typeface="Avenir Next"/>
                  <a:sym typeface="Avenir Next"/>
                </a:defRPr>
              </a:lvl1pPr>
            </a:lstStyle>
            <a:p>
              <a:pPr/>
              <a:r>
                <a:t>TEACHING </a:t>
              </a:r>
            </a:p>
          </p:txBody>
        </p:sp>
        <p:sp>
          <p:nvSpPr>
            <p:cNvPr id="215" name="INDUCTIVE METHOD"/>
            <p:cNvSpPr txBox="1"/>
            <p:nvPr/>
          </p:nvSpPr>
          <p:spPr>
            <a:xfrm>
              <a:off x="1462380" y="2304582"/>
              <a:ext cx="10396043" cy="1524001"/>
            </a:xfrm>
            <a:prstGeom prst="rect">
              <a:avLst/>
            </a:prstGeom>
            <a:noFill/>
            <a:ln w="12700" cap="flat">
              <a:noFill/>
              <a:miter lim="400000"/>
            </a:ln>
            <a:effectLst>
              <a:outerShdw sx="100000" sy="100000" kx="0" ky="0" algn="b" rotWithShape="0" blurRad="25400" dist="78701" dir="2700000">
                <a:srgbClr val="000000">
                  <a:alpha val="50000"/>
                </a:srgbClr>
              </a:outerShdw>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defRPr sz="8200">
                  <a:solidFill>
                    <a:srgbClr val="FFFFFF"/>
                  </a:solidFill>
                  <a:latin typeface="Avenir Next"/>
                  <a:ea typeface="Avenir Next"/>
                  <a:cs typeface="Avenir Next"/>
                  <a:sym typeface="Avenir Next"/>
                </a:defRPr>
              </a:lvl1pPr>
            </a:lstStyle>
            <a:p>
              <a:pPr/>
              <a:r>
                <a:t>INDUCTIVE METHOD</a:t>
              </a:r>
            </a:p>
          </p:txBody>
        </p:sp>
        <p:sp>
          <p:nvSpPr>
            <p:cNvPr id="216" name="using the"/>
            <p:cNvSpPr txBox="1"/>
            <p:nvPr/>
          </p:nvSpPr>
          <p:spPr>
            <a:xfrm>
              <a:off x="460461" y="1735465"/>
              <a:ext cx="3706090" cy="1137920"/>
            </a:xfrm>
            <a:prstGeom prst="rect">
              <a:avLst/>
            </a:prstGeom>
            <a:noFill/>
            <a:ln w="12700" cap="flat">
              <a:noFill/>
              <a:miter lim="400000"/>
            </a:ln>
            <a:effectLst>
              <a:outerShdw sx="100000" sy="100000" kx="0" ky="0" algn="b" rotWithShape="0" blurRad="0" dist="59945" dir="2700000">
                <a:srgbClr val="000000">
                  <a:alpha val="50000"/>
                </a:srgbClr>
              </a:outerShdw>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defRPr sz="8200">
                  <a:solidFill>
                    <a:srgbClr val="CCCCCC"/>
                  </a:solidFill>
                  <a:latin typeface="Brush Script Std"/>
                  <a:ea typeface="Brush Script Std"/>
                  <a:cs typeface="Brush Script Std"/>
                  <a:sym typeface="Brush Script Std"/>
                </a:defRPr>
              </a:lvl1pPr>
            </a:lstStyle>
            <a:p>
              <a:pPr/>
              <a:r>
                <a:t>using the</a:t>
              </a:r>
            </a:p>
          </p:txBody>
        </p:sp>
        <p:sp>
          <p:nvSpPr>
            <p:cNvPr id="217" name="interpretation"/>
            <p:cNvSpPr txBox="1"/>
            <p:nvPr/>
          </p:nvSpPr>
          <p:spPr>
            <a:xfrm>
              <a:off x="6526095" y="4064424"/>
              <a:ext cx="1953655" cy="4953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defRPr sz="2300">
                  <a:solidFill>
                    <a:srgbClr val="90CCF0"/>
                  </a:solidFill>
                </a:defRPr>
              </a:lvl1pPr>
            </a:lstStyle>
            <a:p>
              <a:pPr/>
              <a:r>
                <a:t>interpretation</a:t>
              </a:r>
            </a:p>
          </p:txBody>
        </p:sp>
        <p:sp>
          <p:nvSpPr>
            <p:cNvPr id="218" name="application"/>
            <p:cNvSpPr txBox="1"/>
            <p:nvPr/>
          </p:nvSpPr>
          <p:spPr>
            <a:xfrm>
              <a:off x="10338213" y="4064424"/>
              <a:ext cx="1614235" cy="4953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defRPr sz="2300">
                  <a:solidFill>
                    <a:srgbClr val="90CCF0"/>
                  </a:solidFill>
                </a:defRPr>
              </a:lvl1pPr>
            </a:lstStyle>
            <a:p>
              <a:pPr/>
              <a:r>
                <a:t>application</a:t>
              </a:r>
            </a:p>
          </p:txBody>
        </p:sp>
      </p:grpSp>
      <p:sp>
        <p:nvSpPr>
          <p:cNvPr id="220" name="What is the…"/>
          <p:cNvSpPr txBox="1"/>
          <p:nvPr/>
        </p:nvSpPr>
        <p:spPr>
          <a:xfrm>
            <a:off x="14339433" y="2703950"/>
            <a:ext cx="8197978" cy="23622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spAutoFit/>
          </a:bodyPr>
          <a:lstStyle/>
          <a:p>
            <a:pPr algn="ctr">
              <a:lnSpc>
                <a:spcPct val="50000"/>
              </a:lnSpc>
              <a:defRPr b="1" i="1" sz="7000">
                <a:solidFill>
                  <a:srgbClr val="FFFFFF"/>
                </a:solidFill>
                <a:latin typeface="Avenir Next"/>
                <a:ea typeface="Avenir Next"/>
                <a:cs typeface="Avenir Next"/>
                <a:sym typeface="Avenir Next"/>
              </a:defRPr>
            </a:pPr>
            <a:r>
              <a:t>What is the </a:t>
            </a:r>
          </a:p>
          <a:p>
            <a:pPr algn="ctr">
              <a:lnSpc>
                <a:spcPct val="50000"/>
              </a:lnSpc>
              <a:defRPr b="1" i="1" sz="7000">
                <a:solidFill>
                  <a:srgbClr val="FFFFFF"/>
                </a:solidFill>
                <a:latin typeface="Avenir Next"/>
                <a:ea typeface="Avenir Next"/>
                <a:cs typeface="Avenir Next"/>
                <a:sym typeface="Avenir Next"/>
              </a:defRPr>
            </a:pPr>
            <a:r>
              <a:t>Inductive Method?</a:t>
            </a:r>
          </a:p>
        </p:txBody>
      </p:sp>
      <p:sp>
        <p:nvSpPr>
          <p:cNvPr id="221" name="An approach to OBSERVING and INTERPRETING the details of a Bible passage for the purpose of  making personal APPLICATION"/>
          <p:cNvSpPr txBox="1"/>
          <p:nvPr/>
        </p:nvSpPr>
        <p:spPr>
          <a:xfrm>
            <a:off x="2116586" y="7148045"/>
            <a:ext cx="20150828" cy="524002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gn="ctr">
              <a:lnSpc>
                <a:spcPct val="80000"/>
              </a:lnSpc>
              <a:defRPr b="1" i="1" sz="8700">
                <a:solidFill>
                  <a:srgbClr val="CCCCCC"/>
                </a:solidFill>
                <a:latin typeface="Avenir Next"/>
                <a:ea typeface="Avenir Next"/>
                <a:cs typeface="Avenir Next"/>
                <a:sym typeface="Avenir Next"/>
              </a:defRPr>
            </a:lvl1pPr>
          </a:lstStyle>
          <a:p>
            <a:pPr/>
            <a:r>
              <a:t>An approach to OBSERVING and INTERPRETING the details of a Bible passage for the purpose of  making personal APPLICATION</a:t>
            </a:r>
          </a:p>
        </p:txBody>
      </p:sp>
    </p:spTree>
  </p:cSld>
  <p:clrMapOvr>
    <a:masterClrMapping/>
  </p:clrMapOvr>
  <mc:AlternateContent xmlns:mc="http://schemas.openxmlformats.org/markup-compatibility/2006">
    <mc:Choice xmlns:p14="http://schemas.microsoft.com/office/powerpoint/2010/main" Requires="p14">
      <p:transition spd="slow" advClick="1" p14:dur="2000">
        <p:dissolve/>
      </p:transition>
    </mc:Choice>
    <mc:Fallback>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bg>
      <p:bgPr>
        <a:solidFill>
          <a:srgbClr val="185780"/>
        </a:solidFill>
      </p:bgPr>
    </p:bg>
    <p:spTree>
      <p:nvGrpSpPr>
        <p:cNvPr id="1" name=""/>
        <p:cNvGrpSpPr/>
        <p:nvPr/>
      </p:nvGrpSpPr>
      <p:grpSpPr>
        <a:xfrm>
          <a:off x="0" y="0"/>
          <a:ext cx="0" cy="0"/>
          <a:chOff x="0" y="0"/>
          <a:chExt cx="0" cy="0"/>
        </a:xfrm>
      </p:grpSpPr>
      <p:grpSp>
        <p:nvGrpSpPr>
          <p:cNvPr id="233" name="Group"/>
          <p:cNvGrpSpPr/>
          <p:nvPr/>
        </p:nvGrpSpPr>
        <p:grpSpPr>
          <a:xfrm>
            <a:off x="694418" y="138533"/>
            <a:ext cx="12329337" cy="4576660"/>
            <a:chOff x="0" y="0"/>
            <a:chExt cx="12329335" cy="4576658"/>
          </a:xfrm>
        </p:grpSpPr>
        <p:grpSp>
          <p:nvGrpSpPr>
            <p:cNvPr id="226" name="Group"/>
            <p:cNvGrpSpPr/>
            <p:nvPr/>
          </p:nvGrpSpPr>
          <p:grpSpPr>
            <a:xfrm>
              <a:off x="0" y="694719"/>
              <a:ext cx="12329336" cy="3881940"/>
              <a:chOff x="0" y="0"/>
              <a:chExt cx="12329335" cy="3881939"/>
            </a:xfrm>
          </p:grpSpPr>
          <p:sp>
            <p:nvSpPr>
              <p:cNvPr id="223" name="Shape"/>
              <p:cNvSpPr/>
              <p:nvPr/>
            </p:nvSpPr>
            <p:spPr>
              <a:xfrm>
                <a:off x="-1" y="-1"/>
                <a:ext cx="5314585" cy="388194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10696" y="21600"/>
                    </a:lnTo>
                    <a:lnTo>
                      <a:pt x="21600" y="21600"/>
                    </a:lnTo>
                    <a:lnTo>
                      <a:pt x="10962" y="117"/>
                    </a:lnTo>
                    <a:lnTo>
                      <a:pt x="0" y="0"/>
                    </a:lnTo>
                    <a:close/>
                  </a:path>
                </a:pathLst>
              </a:custGeom>
              <a:solidFill>
                <a:srgbClr val="CCCCCC">
                  <a:alpha val="20368"/>
                </a:srgbClr>
              </a:solidFill>
              <a:ln w="12700" cap="flat">
                <a:noFill/>
                <a:miter lim="400000"/>
              </a:ln>
              <a:effectLst/>
            </p:spPr>
            <p:txBody>
              <a:bodyPr wrap="square" lIns="50800" tIns="50800" rIns="50800" bIns="50800" numCol="1" anchor="ctr">
                <a:noAutofit/>
              </a:bodyPr>
              <a:lstStyle/>
              <a:p>
                <a:pPr algn="ctr">
                  <a:lnSpc>
                    <a:spcPct val="80000"/>
                  </a:lnSpc>
                  <a:spcBef>
                    <a:spcPts val="0"/>
                  </a:spcBef>
                  <a:defRPr cap="all" sz="4000">
                    <a:latin typeface="+mn-lt"/>
                    <a:ea typeface="+mn-ea"/>
                    <a:cs typeface="+mn-cs"/>
                    <a:sym typeface="DIN Condensed"/>
                  </a:defRPr>
                </a:pPr>
              </a:p>
            </p:txBody>
          </p:sp>
          <p:sp>
            <p:nvSpPr>
              <p:cNvPr id="224" name="Shape"/>
              <p:cNvSpPr/>
              <p:nvPr/>
            </p:nvSpPr>
            <p:spPr>
              <a:xfrm>
                <a:off x="3507375" y="-1"/>
                <a:ext cx="5314585" cy="388194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10696" y="21600"/>
                    </a:lnTo>
                    <a:lnTo>
                      <a:pt x="21600" y="21600"/>
                    </a:lnTo>
                    <a:lnTo>
                      <a:pt x="10962" y="117"/>
                    </a:lnTo>
                    <a:lnTo>
                      <a:pt x="0" y="0"/>
                    </a:lnTo>
                    <a:close/>
                  </a:path>
                </a:pathLst>
              </a:custGeom>
              <a:solidFill>
                <a:srgbClr val="CCCCCC">
                  <a:alpha val="20000"/>
                </a:srgbClr>
              </a:solidFill>
              <a:ln w="12700" cap="flat">
                <a:noFill/>
                <a:miter lim="400000"/>
              </a:ln>
              <a:effectLst/>
            </p:spPr>
            <p:txBody>
              <a:bodyPr wrap="square" lIns="50800" tIns="50800" rIns="50800" bIns="50800" numCol="1" anchor="ctr">
                <a:noAutofit/>
              </a:bodyPr>
              <a:lstStyle/>
              <a:p>
                <a:pPr algn="ctr">
                  <a:lnSpc>
                    <a:spcPct val="80000"/>
                  </a:lnSpc>
                  <a:spcBef>
                    <a:spcPts val="0"/>
                  </a:spcBef>
                  <a:defRPr cap="all" sz="4000">
                    <a:latin typeface="+mn-lt"/>
                    <a:ea typeface="+mn-ea"/>
                    <a:cs typeface="+mn-cs"/>
                    <a:sym typeface="DIN Condensed"/>
                  </a:defRPr>
                </a:pPr>
              </a:p>
            </p:txBody>
          </p:sp>
          <p:sp>
            <p:nvSpPr>
              <p:cNvPr id="225" name="Shape"/>
              <p:cNvSpPr/>
              <p:nvPr/>
            </p:nvSpPr>
            <p:spPr>
              <a:xfrm>
                <a:off x="7014751" y="-1"/>
                <a:ext cx="5314585" cy="388194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10696" y="21600"/>
                    </a:lnTo>
                    <a:lnTo>
                      <a:pt x="21600" y="21600"/>
                    </a:lnTo>
                    <a:lnTo>
                      <a:pt x="10962" y="117"/>
                    </a:lnTo>
                    <a:lnTo>
                      <a:pt x="0" y="0"/>
                    </a:lnTo>
                    <a:close/>
                  </a:path>
                </a:pathLst>
              </a:custGeom>
              <a:solidFill>
                <a:srgbClr val="CCCCCC">
                  <a:alpha val="20000"/>
                </a:srgbClr>
              </a:solidFill>
              <a:ln w="12700" cap="flat">
                <a:noFill/>
                <a:miter lim="400000"/>
              </a:ln>
              <a:effectLst/>
            </p:spPr>
            <p:txBody>
              <a:bodyPr wrap="square" lIns="50800" tIns="50800" rIns="50800" bIns="50800" numCol="1" anchor="ctr">
                <a:noAutofit/>
              </a:bodyPr>
              <a:lstStyle/>
              <a:p>
                <a:pPr algn="ctr">
                  <a:lnSpc>
                    <a:spcPct val="80000"/>
                  </a:lnSpc>
                  <a:spcBef>
                    <a:spcPts val="0"/>
                  </a:spcBef>
                  <a:defRPr cap="all" sz="4000">
                    <a:latin typeface="+mn-lt"/>
                    <a:ea typeface="+mn-ea"/>
                    <a:cs typeface="+mn-cs"/>
                    <a:sym typeface="DIN Condensed"/>
                  </a:defRPr>
                </a:pPr>
              </a:p>
            </p:txBody>
          </p:sp>
        </p:grpSp>
        <p:sp>
          <p:nvSpPr>
            <p:cNvPr id="227" name="observation"/>
            <p:cNvSpPr txBox="1"/>
            <p:nvPr/>
          </p:nvSpPr>
          <p:spPr>
            <a:xfrm>
              <a:off x="3264870" y="4064424"/>
              <a:ext cx="1703617" cy="4953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defRPr sz="2300">
                  <a:solidFill>
                    <a:srgbClr val="90CCF0"/>
                  </a:solidFill>
                </a:defRPr>
              </a:lvl1pPr>
            </a:lstStyle>
            <a:p>
              <a:pPr/>
              <a:r>
                <a:t>observation</a:t>
              </a:r>
            </a:p>
          </p:txBody>
        </p:sp>
        <p:sp>
          <p:nvSpPr>
            <p:cNvPr id="228" name="TEACHING"/>
            <p:cNvSpPr txBox="1"/>
            <p:nvPr/>
          </p:nvSpPr>
          <p:spPr>
            <a:xfrm>
              <a:off x="566891" y="-1"/>
              <a:ext cx="10356114" cy="2654301"/>
            </a:xfrm>
            <a:prstGeom prst="rect">
              <a:avLst/>
            </a:prstGeom>
            <a:noFill/>
            <a:ln w="12700" cap="flat">
              <a:noFill/>
              <a:miter lim="400000"/>
            </a:ln>
            <a:effectLst>
              <a:outerShdw sx="100000" sy="100000" kx="0" ky="0" algn="b" rotWithShape="0" blurRad="50800" dist="111528" dir="2699427">
                <a:srgbClr val="000000">
                  <a:alpha val="50000"/>
                </a:srgbClr>
              </a:outerShdw>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defRPr b="1" sz="14700">
                  <a:solidFill>
                    <a:srgbClr val="90CCF0"/>
                  </a:solidFill>
                  <a:latin typeface="Avenir Next"/>
                  <a:ea typeface="Avenir Next"/>
                  <a:cs typeface="Avenir Next"/>
                  <a:sym typeface="Avenir Next"/>
                </a:defRPr>
              </a:lvl1pPr>
            </a:lstStyle>
            <a:p>
              <a:pPr/>
              <a:r>
                <a:t>TEACHING </a:t>
              </a:r>
            </a:p>
          </p:txBody>
        </p:sp>
        <p:sp>
          <p:nvSpPr>
            <p:cNvPr id="229" name="INDUCTIVE METHOD"/>
            <p:cNvSpPr txBox="1"/>
            <p:nvPr/>
          </p:nvSpPr>
          <p:spPr>
            <a:xfrm>
              <a:off x="1462380" y="2304582"/>
              <a:ext cx="10396043" cy="1524001"/>
            </a:xfrm>
            <a:prstGeom prst="rect">
              <a:avLst/>
            </a:prstGeom>
            <a:noFill/>
            <a:ln w="12700" cap="flat">
              <a:noFill/>
              <a:miter lim="400000"/>
            </a:ln>
            <a:effectLst>
              <a:outerShdw sx="100000" sy="100000" kx="0" ky="0" algn="b" rotWithShape="0" blurRad="25400" dist="78701" dir="2700000">
                <a:srgbClr val="000000">
                  <a:alpha val="50000"/>
                </a:srgbClr>
              </a:outerShdw>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defRPr sz="8200">
                  <a:solidFill>
                    <a:srgbClr val="FFFFFF"/>
                  </a:solidFill>
                  <a:latin typeface="Avenir Next"/>
                  <a:ea typeface="Avenir Next"/>
                  <a:cs typeface="Avenir Next"/>
                  <a:sym typeface="Avenir Next"/>
                </a:defRPr>
              </a:lvl1pPr>
            </a:lstStyle>
            <a:p>
              <a:pPr/>
              <a:r>
                <a:t>INDUCTIVE METHOD</a:t>
              </a:r>
            </a:p>
          </p:txBody>
        </p:sp>
        <p:sp>
          <p:nvSpPr>
            <p:cNvPr id="230" name="using the"/>
            <p:cNvSpPr txBox="1"/>
            <p:nvPr/>
          </p:nvSpPr>
          <p:spPr>
            <a:xfrm>
              <a:off x="460461" y="1735465"/>
              <a:ext cx="3706090" cy="1137920"/>
            </a:xfrm>
            <a:prstGeom prst="rect">
              <a:avLst/>
            </a:prstGeom>
            <a:noFill/>
            <a:ln w="12700" cap="flat">
              <a:noFill/>
              <a:miter lim="400000"/>
            </a:ln>
            <a:effectLst>
              <a:outerShdw sx="100000" sy="100000" kx="0" ky="0" algn="b" rotWithShape="0" blurRad="0" dist="59945" dir="2700000">
                <a:srgbClr val="000000">
                  <a:alpha val="50000"/>
                </a:srgbClr>
              </a:outerShdw>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defRPr sz="8200">
                  <a:solidFill>
                    <a:srgbClr val="CCCCCC"/>
                  </a:solidFill>
                  <a:latin typeface="Brush Script Std"/>
                  <a:ea typeface="Brush Script Std"/>
                  <a:cs typeface="Brush Script Std"/>
                  <a:sym typeface="Brush Script Std"/>
                </a:defRPr>
              </a:lvl1pPr>
            </a:lstStyle>
            <a:p>
              <a:pPr/>
              <a:r>
                <a:t>using the</a:t>
              </a:r>
            </a:p>
          </p:txBody>
        </p:sp>
        <p:sp>
          <p:nvSpPr>
            <p:cNvPr id="231" name="interpretation"/>
            <p:cNvSpPr txBox="1"/>
            <p:nvPr/>
          </p:nvSpPr>
          <p:spPr>
            <a:xfrm>
              <a:off x="6526095" y="4064424"/>
              <a:ext cx="1953655" cy="4953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defRPr sz="2300">
                  <a:solidFill>
                    <a:srgbClr val="90CCF0"/>
                  </a:solidFill>
                </a:defRPr>
              </a:lvl1pPr>
            </a:lstStyle>
            <a:p>
              <a:pPr/>
              <a:r>
                <a:t>interpretation</a:t>
              </a:r>
            </a:p>
          </p:txBody>
        </p:sp>
        <p:sp>
          <p:nvSpPr>
            <p:cNvPr id="232" name="application"/>
            <p:cNvSpPr txBox="1"/>
            <p:nvPr/>
          </p:nvSpPr>
          <p:spPr>
            <a:xfrm>
              <a:off x="10338213" y="4064424"/>
              <a:ext cx="1614235" cy="4953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defRPr sz="2300">
                  <a:solidFill>
                    <a:srgbClr val="90CCF0"/>
                  </a:solidFill>
                </a:defRPr>
              </a:lvl1pPr>
            </a:lstStyle>
            <a:p>
              <a:pPr/>
              <a:r>
                <a:t>application</a:t>
              </a:r>
            </a:p>
          </p:txBody>
        </p:sp>
      </p:grpSp>
      <p:sp>
        <p:nvSpPr>
          <p:cNvPr id="234" name="What is the…"/>
          <p:cNvSpPr txBox="1"/>
          <p:nvPr/>
        </p:nvSpPr>
        <p:spPr>
          <a:xfrm>
            <a:off x="14339433" y="2703950"/>
            <a:ext cx="8197978" cy="23622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spAutoFit/>
          </a:bodyPr>
          <a:lstStyle/>
          <a:p>
            <a:pPr algn="ctr">
              <a:lnSpc>
                <a:spcPct val="50000"/>
              </a:lnSpc>
              <a:defRPr b="1" i="1" sz="7000">
                <a:solidFill>
                  <a:srgbClr val="FFFFFF"/>
                </a:solidFill>
                <a:latin typeface="Avenir Next"/>
                <a:ea typeface="Avenir Next"/>
                <a:cs typeface="Avenir Next"/>
                <a:sym typeface="Avenir Next"/>
              </a:defRPr>
            </a:pPr>
            <a:r>
              <a:t>What is the </a:t>
            </a:r>
          </a:p>
          <a:p>
            <a:pPr algn="ctr">
              <a:lnSpc>
                <a:spcPct val="50000"/>
              </a:lnSpc>
              <a:defRPr b="1" i="1" sz="7000">
                <a:solidFill>
                  <a:srgbClr val="FFFFFF"/>
                </a:solidFill>
                <a:latin typeface="Avenir Next"/>
                <a:ea typeface="Avenir Next"/>
                <a:cs typeface="Avenir Next"/>
                <a:sym typeface="Avenir Next"/>
              </a:defRPr>
            </a:pPr>
            <a:r>
              <a:t>Inductive Method?</a:t>
            </a:r>
          </a:p>
        </p:txBody>
      </p:sp>
      <p:sp>
        <p:nvSpPr>
          <p:cNvPr id="235" name="3 Basic Steps:"/>
          <p:cNvSpPr txBox="1"/>
          <p:nvPr/>
        </p:nvSpPr>
        <p:spPr>
          <a:xfrm>
            <a:off x="2536306" y="6382673"/>
            <a:ext cx="7994280" cy="16129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nSpc>
                <a:spcPct val="80000"/>
              </a:lnSpc>
              <a:defRPr b="1" i="1" sz="8700">
                <a:solidFill>
                  <a:srgbClr val="CCCCCC"/>
                </a:solidFill>
                <a:latin typeface="Avenir Next"/>
                <a:ea typeface="Avenir Next"/>
                <a:cs typeface="Avenir Next"/>
                <a:sym typeface="Avenir Next"/>
              </a:defRPr>
            </a:lvl1pPr>
          </a:lstStyle>
          <a:p>
            <a:pPr/>
            <a:r>
              <a:t>3 Basic Steps:</a:t>
            </a:r>
          </a:p>
        </p:txBody>
      </p:sp>
      <p:sp>
        <p:nvSpPr>
          <p:cNvPr id="236" name="• Observation"/>
          <p:cNvSpPr txBox="1"/>
          <p:nvPr/>
        </p:nvSpPr>
        <p:spPr>
          <a:xfrm>
            <a:off x="4197277" y="7771798"/>
            <a:ext cx="7994281" cy="16129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nSpc>
                <a:spcPct val="80000"/>
              </a:lnSpc>
              <a:defRPr b="1" i="1" sz="8700">
                <a:solidFill>
                  <a:srgbClr val="90CCF0"/>
                </a:solidFill>
                <a:latin typeface="Avenir Next"/>
                <a:ea typeface="Avenir Next"/>
                <a:cs typeface="Avenir Next"/>
                <a:sym typeface="Avenir Next"/>
              </a:defRPr>
            </a:lvl1pPr>
          </a:lstStyle>
          <a:p>
            <a:pPr/>
            <a:r>
              <a:t>• Observation</a:t>
            </a:r>
          </a:p>
        </p:txBody>
      </p:sp>
      <p:sp>
        <p:nvSpPr>
          <p:cNvPr id="237" name="• Interpretation"/>
          <p:cNvSpPr txBox="1"/>
          <p:nvPr/>
        </p:nvSpPr>
        <p:spPr>
          <a:xfrm>
            <a:off x="4197277" y="9216128"/>
            <a:ext cx="9236756" cy="16129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nSpc>
                <a:spcPct val="80000"/>
              </a:lnSpc>
              <a:defRPr b="1" i="1" sz="8700">
                <a:solidFill>
                  <a:srgbClr val="90CCF0"/>
                </a:solidFill>
                <a:latin typeface="Avenir Next"/>
                <a:ea typeface="Avenir Next"/>
                <a:cs typeface="Avenir Next"/>
                <a:sym typeface="Avenir Next"/>
              </a:defRPr>
            </a:lvl1pPr>
          </a:lstStyle>
          <a:p>
            <a:pPr/>
            <a:r>
              <a:t>• Interpretation</a:t>
            </a:r>
          </a:p>
        </p:txBody>
      </p:sp>
      <p:sp>
        <p:nvSpPr>
          <p:cNvPr id="238" name="• Application"/>
          <p:cNvSpPr txBox="1"/>
          <p:nvPr/>
        </p:nvSpPr>
        <p:spPr>
          <a:xfrm>
            <a:off x="4197277" y="10660460"/>
            <a:ext cx="7994281" cy="16129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nSpc>
                <a:spcPct val="80000"/>
              </a:lnSpc>
              <a:defRPr b="1" i="1" sz="8700">
                <a:solidFill>
                  <a:srgbClr val="90CCF0"/>
                </a:solidFill>
                <a:latin typeface="Avenir Next"/>
                <a:ea typeface="Avenir Next"/>
                <a:cs typeface="Avenir Next"/>
                <a:sym typeface="Avenir Next"/>
              </a:defRPr>
            </a:lvl1pPr>
          </a:lstStyle>
          <a:p>
            <a:pPr/>
            <a:r>
              <a:t>• Application</a:t>
            </a:r>
          </a:p>
        </p:txBody>
      </p:sp>
      <p:sp>
        <p:nvSpPr>
          <p:cNvPr id="239" name="What does it say?"/>
          <p:cNvSpPr txBox="1"/>
          <p:nvPr/>
        </p:nvSpPr>
        <p:spPr>
          <a:xfrm>
            <a:off x="14033642" y="8025798"/>
            <a:ext cx="7994281" cy="11049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nSpc>
                <a:spcPct val="80000"/>
              </a:lnSpc>
              <a:defRPr b="1" i="1" sz="5800">
                <a:solidFill>
                  <a:srgbClr val="90CCF0"/>
                </a:solidFill>
                <a:latin typeface="Avenir Next"/>
                <a:ea typeface="Avenir Next"/>
                <a:cs typeface="Avenir Next"/>
                <a:sym typeface="Avenir Next"/>
              </a:defRPr>
            </a:lvl1pPr>
          </a:lstStyle>
          <a:p>
            <a:pPr/>
            <a:r>
              <a:t>What does it say?</a:t>
            </a:r>
          </a:p>
        </p:txBody>
      </p:sp>
      <p:sp>
        <p:nvSpPr>
          <p:cNvPr id="240" name="What does it mean?"/>
          <p:cNvSpPr txBox="1"/>
          <p:nvPr/>
        </p:nvSpPr>
        <p:spPr>
          <a:xfrm>
            <a:off x="14033642" y="9470128"/>
            <a:ext cx="7994281" cy="11049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nSpc>
                <a:spcPct val="80000"/>
              </a:lnSpc>
              <a:defRPr b="1" i="1" sz="5800">
                <a:solidFill>
                  <a:srgbClr val="90CCF0"/>
                </a:solidFill>
                <a:latin typeface="Avenir Next"/>
                <a:ea typeface="Avenir Next"/>
                <a:cs typeface="Avenir Next"/>
                <a:sym typeface="Avenir Next"/>
              </a:defRPr>
            </a:lvl1pPr>
          </a:lstStyle>
          <a:p>
            <a:pPr/>
            <a:r>
              <a:t>What does it mean?</a:t>
            </a:r>
          </a:p>
        </p:txBody>
      </p:sp>
      <p:sp>
        <p:nvSpPr>
          <p:cNvPr id="241" name="How does it apply?"/>
          <p:cNvSpPr txBox="1"/>
          <p:nvPr/>
        </p:nvSpPr>
        <p:spPr>
          <a:xfrm>
            <a:off x="14033642" y="10914460"/>
            <a:ext cx="7994281" cy="11049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nSpc>
                <a:spcPct val="80000"/>
              </a:lnSpc>
              <a:defRPr b="1" i="1" sz="5800">
                <a:solidFill>
                  <a:srgbClr val="90CCF0"/>
                </a:solidFill>
                <a:latin typeface="Avenir Next"/>
                <a:ea typeface="Avenir Next"/>
                <a:cs typeface="Avenir Next"/>
                <a:sym typeface="Avenir Next"/>
              </a:defRPr>
            </a:lvl1pPr>
          </a:lstStyle>
          <a:p>
            <a:pPr/>
            <a:r>
              <a:t>How does it apply?</a:t>
            </a:r>
          </a:p>
        </p:txBody>
      </p:sp>
    </p:spTree>
  </p:cSld>
  <p:clrMapOvr>
    <a:masterClrMapping/>
  </p:clrMapOvr>
  <mc:AlternateContent xmlns:mc="http://schemas.openxmlformats.org/markup-compatibility/2006">
    <mc:Choice xmlns:p14="http://schemas.microsoft.com/office/powerpoint/2010/main" Requires="p14">
      <p:transition spd="slow" advClick="1" p14:dur="1500">
        <p:dissolve/>
      </p:transition>
    </mc:Choice>
    <mc:Fallback>
      <p:transition spd="slow">
        <p:fade/>
      </p:transition>
    </mc:Fallback>
  </mc:AlternateContent>
  <p:timing>
    <p:tnLst>
      <p:par>
        <p:cTn id="1" nodeType="tmRoot" restart="never" dur="indefinite" fill="hold">
          <p:childTnLst>
            <p:seq concurrent="1" prevAc="none" nextAc="seek">
              <p:cTn id="2" nodeType="mainSeq" dur="indefinite" fill="hold">
                <p:childTnLst>
                  <p:par>
                    <p:cTn id="3" fill="hold">
                      <p:stCondLst>
                        <p:cond delay="indefinite"/>
                      </p:stCondLst>
                      <p:childTnLst>
                        <p:par>
                          <p:cTn id="4" fill="hold">
                            <p:stCondLst>
                              <p:cond delay="0"/>
                            </p:stCondLst>
                            <p:childTnLst>
                              <p:par>
                                <p:cTn id="5" presetClass="entr" nodeType="clickEffect" presetSubtype="8" presetID="2" grpId="1" fill="hold">
                                  <p:stCondLst>
                                    <p:cond delay="0"/>
                                  </p:stCondLst>
                                  <p:iterate type="el" backwards="0">
                                    <p:tmAbs val="0"/>
                                  </p:iterate>
                                  <p:childTnLst>
                                    <p:set>
                                      <p:cBhvr>
                                        <p:cTn id="6" fill="hold"/>
                                        <p:tgtEl>
                                          <p:spTgt spid="236"/>
                                        </p:tgtEl>
                                        <p:attrNameLst>
                                          <p:attrName>style.visibility</p:attrName>
                                        </p:attrNameLst>
                                      </p:cBhvr>
                                      <p:to>
                                        <p:strVal val="visible"/>
                                      </p:to>
                                    </p:set>
                                    <p:anim calcmode="lin" valueType="num">
                                      <p:cBhvr>
                                        <p:cTn id="7" dur="1000" fill="hold"/>
                                        <p:tgtEl>
                                          <p:spTgt spid="236"/>
                                        </p:tgtEl>
                                        <p:attrNameLst>
                                          <p:attrName>ppt_x</p:attrName>
                                        </p:attrNameLst>
                                      </p:cBhvr>
                                      <p:tavLst>
                                        <p:tav tm="0">
                                          <p:val>
                                            <p:strVal val="0-#ppt_w/2"/>
                                          </p:val>
                                        </p:tav>
                                        <p:tav tm="100000">
                                          <p:val>
                                            <p:strVal val="#ppt_x"/>
                                          </p:val>
                                        </p:tav>
                                      </p:tavLst>
                                    </p:anim>
                                    <p:anim calcmode="lin" valueType="num">
                                      <p:cBhvr>
                                        <p:cTn id="8" dur="1000" fill="hold"/>
                                        <p:tgtEl>
                                          <p:spTgt spid="236"/>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Class="entr" nodeType="clickEffect" presetSubtype="8" presetID="2" grpId="2" fill="hold">
                                  <p:stCondLst>
                                    <p:cond delay="0"/>
                                  </p:stCondLst>
                                  <p:iterate type="el" backwards="0">
                                    <p:tmAbs val="0"/>
                                  </p:iterate>
                                  <p:childTnLst>
                                    <p:set>
                                      <p:cBhvr>
                                        <p:cTn id="12" fill="hold"/>
                                        <p:tgtEl>
                                          <p:spTgt spid="237"/>
                                        </p:tgtEl>
                                        <p:attrNameLst>
                                          <p:attrName>style.visibility</p:attrName>
                                        </p:attrNameLst>
                                      </p:cBhvr>
                                      <p:to>
                                        <p:strVal val="visible"/>
                                      </p:to>
                                    </p:set>
                                    <p:anim calcmode="lin" valueType="num">
                                      <p:cBhvr>
                                        <p:cTn id="13" dur="1000" fill="hold"/>
                                        <p:tgtEl>
                                          <p:spTgt spid="237"/>
                                        </p:tgtEl>
                                        <p:attrNameLst>
                                          <p:attrName>ppt_x</p:attrName>
                                        </p:attrNameLst>
                                      </p:cBhvr>
                                      <p:tavLst>
                                        <p:tav tm="0">
                                          <p:val>
                                            <p:strVal val="0-#ppt_w/2"/>
                                          </p:val>
                                        </p:tav>
                                        <p:tav tm="100000">
                                          <p:val>
                                            <p:strVal val="#ppt_x"/>
                                          </p:val>
                                        </p:tav>
                                      </p:tavLst>
                                    </p:anim>
                                    <p:anim calcmode="lin" valueType="num">
                                      <p:cBhvr>
                                        <p:cTn id="14" dur="1000" fill="hold"/>
                                        <p:tgtEl>
                                          <p:spTgt spid="237"/>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Class="entr" nodeType="clickEffect" presetSubtype="8" presetID="2" grpId="3" fill="hold">
                                  <p:stCondLst>
                                    <p:cond delay="0"/>
                                  </p:stCondLst>
                                  <p:iterate type="el" backwards="0">
                                    <p:tmAbs val="0"/>
                                  </p:iterate>
                                  <p:childTnLst>
                                    <p:set>
                                      <p:cBhvr>
                                        <p:cTn id="18" fill="hold"/>
                                        <p:tgtEl>
                                          <p:spTgt spid="238"/>
                                        </p:tgtEl>
                                        <p:attrNameLst>
                                          <p:attrName>style.visibility</p:attrName>
                                        </p:attrNameLst>
                                      </p:cBhvr>
                                      <p:to>
                                        <p:strVal val="visible"/>
                                      </p:to>
                                    </p:set>
                                    <p:anim calcmode="lin" valueType="num">
                                      <p:cBhvr>
                                        <p:cTn id="19" dur="1000" fill="hold"/>
                                        <p:tgtEl>
                                          <p:spTgt spid="238"/>
                                        </p:tgtEl>
                                        <p:attrNameLst>
                                          <p:attrName>ppt_x</p:attrName>
                                        </p:attrNameLst>
                                      </p:cBhvr>
                                      <p:tavLst>
                                        <p:tav tm="0">
                                          <p:val>
                                            <p:strVal val="0-#ppt_w/2"/>
                                          </p:val>
                                        </p:tav>
                                        <p:tav tm="100000">
                                          <p:val>
                                            <p:strVal val="#ppt_x"/>
                                          </p:val>
                                        </p:tav>
                                      </p:tavLst>
                                    </p:anim>
                                    <p:anim calcmode="lin" valueType="num">
                                      <p:cBhvr>
                                        <p:cTn id="20" dur="1000" fill="hold"/>
                                        <p:tgtEl>
                                          <p:spTgt spid="238"/>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Class="entr" nodeType="clickEffect" presetSubtype="2" presetID="2" grpId="4" fill="hold">
                                  <p:stCondLst>
                                    <p:cond delay="0"/>
                                  </p:stCondLst>
                                  <p:iterate type="el" backwards="0">
                                    <p:tmAbs val="0"/>
                                  </p:iterate>
                                  <p:childTnLst>
                                    <p:set>
                                      <p:cBhvr>
                                        <p:cTn id="24" fill="hold"/>
                                        <p:tgtEl>
                                          <p:spTgt spid="239"/>
                                        </p:tgtEl>
                                        <p:attrNameLst>
                                          <p:attrName>style.visibility</p:attrName>
                                        </p:attrNameLst>
                                      </p:cBhvr>
                                      <p:to>
                                        <p:strVal val="visible"/>
                                      </p:to>
                                    </p:set>
                                    <p:anim calcmode="lin" valueType="num">
                                      <p:cBhvr>
                                        <p:cTn id="25" dur="1000" fill="hold"/>
                                        <p:tgtEl>
                                          <p:spTgt spid="239"/>
                                        </p:tgtEl>
                                        <p:attrNameLst>
                                          <p:attrName>ppt_x</p:attrName>
                                        </p:attrNameLst>
                                      </p:cBhvr>
                                      <p:tavLst>
                                        <p:tav tm="0">
                                          <p:val>
                                            <p:strVal val="1+#ppt_w/2"/>
                                          </p:val>
                                        </p:tav>
                                        <p:tav tm="100000">
                                          <p:val>
                                            <p:strVal val="#ppt_x"/>
                                          </p:val>
                                        </p:tav>
                                      </p:tavLst>
                                    </p:anim>
                                    <p:anim calcmode="lin" valueType="num">
                                      <p:cBhvr>
                                        <p:cTn id="26" dur="1000" fill="hold"/>
                                        <p:tgtEl>
                                          <p:spTgt spid="239"/>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Class="entr" nodeType="clickEffect" presetSubtype="2" presetID="2" grpId="5" fill="hold">
                                  <p:stCondLst>
                                    <p:cond delay="0"/>
                                  </p:stCondLst>
                                  <p:iterate type="el" backwards="0">
                                    <p:tmAbs val="0"/>
                                  </p:iterate>
                                  <p:childTnLst>
                                    <p:set>
                                      <p:cBhvr>
                                        <p:cTn id="30" fill="hold"/>
                                        <p:tgtEl>
                                          <p:spTgt spid="240"/>
                                        </p:tgtEl>
                                        <p:attrNameLst>
                                          <p:attrName>style.visibility</p:attrName>
                                        </p:attrNameLst>
                                      </p:cBhvr>
                                      <p:to>
                                        <p:strVal val="visible"/>
                                      </p:to>
                                    </p:set>
                                    <p:anim calcmode="lin" valueType="num">
                                      <p:cBhvr>
                                        <p:cTn id="31" dur="1000" fill="hold"/>
                                        <p:tgtEl>
                                          <p:spTgt spid="240"/>
                                        </p:tgtEl>
                                        <p:attrNameLst>
                                          <p:attrName>ppt_x</p:attrName>
                                        </p:attrNameLst>
                                      </p:cBhvr>
                                      <p:tavLst>
                                        <p:tav tm="0">
                                          <p:val>
                                            <p:strVal val="1+#ppt_w/2"/>
                                          </p:val>
                                        </p:tav>
                                        <p:tav tm="100000">
                                          <p:val>
                                            <p:strVal val="#ppt_x"/>
                                          </p:val>
                                        </p:tav>
                                      </p:tavLst>
                                    </p:anim>
                                    <p:anim calcmode="lin" valueType="num">
                                      <p:cBhvr>
                                        <p:cTn id="32" dur="1000" fill="hold"/>
                                        <p:tgtEl>
                                          <p:spTgt spid="240"/>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Class="entr" nodeType="clickEffect" presetSubtype="2" presetID="2" grpId="6" fill="hold">
                                  <p:stCondLst>
                                    <p:cond delay="0"/>
                                  </p:stCondLst>
                                  <p:iterate type="el" backwards="0">
                                    <p:tmAbs val="0"/>
                                  </p:iterate>
                                  <p:childTnLst>
                                    <p:set>
                                      <p:cBhvr>
                                        <p:cTn id="36" fill="hold"/>
                                        <p:tgtEl>
                                          <p:spTgt spid="241"/>
                                        </p:tgtEl>
                                        <p:attrNameLst>
                                          <p:attrName>style.visibility</p:attrName>
                                        </p:attrNameLst>
                                      </p:cBhvr>
                                      <p:to>
                                        <p:strVal val="visible"/>
                                      </p:to>
                                    </p:set>
                                    <p:anim calcmode="lin" valueType="num">
                                      <p:cBhvr>
                                        <p:cTn id="37" dur="1000" fill="hold"/>
                                        <p:tgtEl>
                                          <p:spTgt spid="241"/>
                                        </p:tgtEl>
                                        <p:attrNameLst>
                                          <p:attrName>ppt_x</p:attrName>
                                        </p:attrNameLst>
                                      </p:cBhvr>
                                      <p:tavLst>
                                        <p:tav tm="0">
                                          <p:val>
                                            <p:strVal val="1+#ppt_w/2"/>
                                          </p:val>
                                        </p:tav>
                                        <p:tav tm="100000">
                                          <p:val>
                                            <p:strVal val="#ppt_x"/>
                                          </p:val>
                                        </p:tav>
                                      </p:tavLst>
                                    </p:anim>
                                    <p:anim calcmode="lin" valueType="num">
                                      <p:cBhvr>
                                        <p:cTn id="38" dur="1000" fill="hold"/>
                                        <p:tgtEl>
                                          <p:spTgt spid="24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bldLst>
      <p:bldP build="whole" bldLvl="1" animBg="1" rev="0" advAuto="0" spid="241" grpId="6"/>
      <p:bldP build="whole" bldLvl="1" animBg="1" rev="0" advAuto="0" spid="240" grpId="5"/>
      <p:bldP build="whole" bldLvl="1" animBg="1" rev="0" advAuto="0" spid="238" grpId="3"/>
      <p:bldP build="whole" bldLvl="1" animBg="1" rev="0" advAuto="0" spid="236" grpId="1"/>
      <p:bldP build="whole" bldLvl="1" animBg="1" rev="0" advAuto="0" spid="239" grpId="4"/>
      <p:bldP build="whole" bldLvl="1" animBg="1" rev="0" advAuto="0" spid="237" grpId="2"/>
    </p:bldLst>
  </p:timing>
</p:sld>
</file>

<file path=ppt/slides/slide6.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bg>
      <p:bgPr>
        <a:solidFill>
          <a:srgbClr val="185780"/>
        </a:solidFill>
      </p:bgPr>
    </p:bg>
    <p:spTree>
      <p:nvGrpSpPr>
        <p:cNvPr id="1" name=""/>
        <p:cNvGrpSpPr/>
        <p:nvPr/>
      </p:nvGrpSpPr>
      <p:grpSpPr>
        <a:xfrm>
          <a:off x="0" y="0"/>
          <a:ext cx="0" cy="0"/>
          <a:chOff x="0" y="0"/>
          <a:chExt cx="0" cy="0"/>
        </a:xfrm>
      </p:grpSpPr>
      <p:grpSp>
        <p:nvGrpSpPr>
          <p:cNvPr id="253" name="Group"/>
          <p:cNvGrpSpPr/>
          <p:nvPr/>
        </p:nvGrpSpPr>
        <p:grpSpPr>
          <a:xfrm>
            <a:off x="694418" y="138533"/>
            <a:ext cx="12329337" cy="4576660"/>
            <a:chOff x="0" y="0"/>
            <a:chExt cx="12329335" cy="4576658"/>
          </a:xfrm>
        </p:grpSpPr>
        <p:grpSp>
          <p:nvGrpSpPr>
            <p:cNvPr id="246" name="Group"/>
            <p:cNvGrpSpPr/>
            <p:nvPr/>
          </p:nvGrpSpPr>
          <p:grpSpPr>
            <a:xfrm>
              <a:off x="0" y="694719"/>
              <a:ext cx="12329336" cy="3881940"/>
              <a:chOff x="0" y="0"/>
              <a:chExt cx="12329335" cy="3881939"/>
            </a:xfrm>
          </p:grpSpPr>
          <p:sp>
            <p:nvSpPr>
              <p:cNvPr id="243" name="Shape"/>
              <p:cNvSpPr/>
              <p:nvPr/>
            </p:nvSpPr>
            <p:spPr>
              <a:xfrm>
                <a:off x="-1" y="-1"/>
                <a:ext cx="5314585" cy="388194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10696" y="21600"/>
                    </a:lnTo>
                    <a:lnTo>
                      <a:pt x="21600" y="21600"/>
                    </a:lnTo>
                    <a:lnTo>
                      <a:pt x="10962" y="117"/>
                    </a:lnTo>
                    <a:lnTo>
                      <a:pt x="0" y="0"/>
                    </a:lnTo>
                    <a:close/>
                  </a:path>
                </a:pathLst>
              </a:custGeom>
              <a:solidFill>
                <a:srgbClr val="CCCCCC">
                  <a:alpha val="20368"/>
                </a:srgbClr>
              </a:solidFill>
              <a:ln w="12700" cap="flat">
                <a:noFill/>
                <a:miter lim="400000"/>
              </a:ln>
              <a:effectLst/>
            </p:spPr>
            <p:txBody>
              <a:bodyPr wrap="square" lIns="50800" tIns="50800" rIns="50800" bIns="50800" numCol="1" anchor="ctr">
                <a:noAutofit/>
              </a:bodyPr>
              <a:lstStyle/>
              <a:p>
                <a:pPr algn="ctr">
                  <a:lnSpc>
                    <a:spcPct val="80000"/>
                  </a:lnSpc>
                  <a:spcBef>
                    <a:spcPts val="0"/>
                  </a:spcBef>
                  <a:defRPr cap="all" sz="4000">
                    <a:latin typeface="+mn-lt"/>
                    <a:ea typeface="+mn-ea"/>
                    <a:cs typeface="+mn-cs"/>
                    <a:sym typeface="DIN Condensed"/>
                  </a:defRPr>
                </a:pPr>
              </a:p>
            </p:txBody>
          </p:sp>
          <p:sp>
            <p:nvSpPr>
              <p:cNvPr id="244" name="Shape"/>
              <p:cNvSpPr/>
              <p:nvPr/>
            </p:nvSpPr>
            <p:spPr>
              <a:xfrm>
                <a:off x="3507375" y="-1"/>
                <a:ext cx="5314585" cy="388194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10696" y="21600"/>
                    </a:lnTo>
                    <a:lnTo>
                      <a:pt x="21600" y="21600"/>
                    </a:lnTo>
                    <a:lnTo>
                      <a:pt x="10962" y="117"/>
                    </a:lnTo>
                    <a:lnTo>
                      <a:pt x="0" y="0"/>
                    </a:lnTo>
                    <a:close/>
                  </a:path>
                </a:pathLst>
              </a:custGeom>
              <a:solidFill>
                <a:srgbClr val="CCCCCC">
                  <a:alpha val="20000"/>
                </a:srgbClr>
              </a:solidFill>
              <a:ln w="12700" cap="flat">
                <a:noFill/>
                <a:miter lim="400000"/>
              </a:ln>
              <a:effectLst/>
            </p:spPr>
            <p:txBody>
              <a:bodyPr wrap="square" lIns="50800" tIns="50800" rIns="50800" bIns="50800" numCol="1" anchor="ctr">
                <a:noAutofit/>
              </a:bodyPr>
              <a:lstStyle/>
              <a:p>
                <a:pPr algn="ctr">
                  <a:lnSpc>
                    <a:spcPct val="80000"/>
                  </a:lnSpc>
                  <a:spcBef>
                    <a:spcPts val="0"/>
                  </a:spcBef>
                  <a:defRPr cap="all" sz="4000">
                    <a:latin typeface="+mn-lt"/>
                    <a:ea typeface="+mn-ea"/>
                    <a:cs typeface="+mn-cs"/>
                    <a:sym typeface="DIN Condensed"/>
                  </a:defRPr>
                </a:pPr>
              </a:p>
            </p:txBody>
          </p:sp>
          <p:sp>
            <p:nvSpPr>
              <p:cNvPr id="245" name="Shape"/>
              <p:cNvSpPr/>
              <p:nvPr/>
            </p:nvSpPr>
            <p:spPr>
              <a:xfrm>
                <a:off x="7014751" y="-1"/>
                <a:ext cx="5314585" cy="388194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10696" y="21600"/>
                    </a:lnTo>
                    <a:lnTo>
                      <a:pt x="21600" y="21600"/>
                    </a:lnTo>
                    <a:lnTo>
                      <a:pt x="10962" y="117"/>
                    </a:lnTo>
                    <a:lnTo>
                      <a:pt x="0" y="0"/>
                    </a:lnTo>
                    <a:close/>
                  </a:path>
                </a:pathLst>
              </a:custGeom>
              <a:solidFill>
                <a:srgbClr val="CCCCCC">
                  <a:alpha val="20000"/>
                </a:srgbClr>
              </a:solidFill>
              <a:ln w="12700" cap="flat">
                <a:noFill/>
                <a:miter lim="400000"/>
              </a:ln>
              <a:effectLst/>
            </p:spPr>
            <p:txBody>
              <a:bodyPr wrap="square" lIns="50800" tIns="50800" rIns="50800" bIns="50800" numCol="1" anchor="ctr">
                <a:noAutofit/>
              </a:bodyPr>
              <a:lstStyle/>
              <a:p>
                <a:pPr algn="ctr">
                  <a:lnSpc>
                    <a:spcPct val="80000"/>
                  </a:lnSpc>
                  <a:spcBef>
                    <a:spcPts val="0"/>
                  </a:spcBef>
                  <a:defRPr cap="all" sz="4000">
                    <a:latin typeface="+mn-lt"/>
                    <a:ea typeface="+mn-ea"/>
                    <a:cs typeface="+mn-cs"/>
                    <a:sym typeface="DIN Condensed"/>
                  </a:defRPr>
                </a:pPr>
              </a:p>
            </p:txBody>
          </p:sp>
        </p:grpSp>
        <p:sp>
          <p:nvSpPr>
            <p:cNvPr id="247" name="observation"/>
            <p:cNvSpPr txBox="1"/>
            <p:nvPr/>
          </p:nvSpPr>
          <p:spPr>
            <a:xfrm>
              <a:off x="3264870" y="4064424"/>
              <a:ext cx="1703617" cy="4953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defRPr sz="2300">
                  <a:solidFill>
                    <a:srgbClr val="90CCF0"/>
                  </a:solidFill>
                </a:defRPr>
              </a:lvl1pPr>
            </a:lstStyle>
            <a:p>
              <a:pPr/>
              <a:r>
                <a:t>observation</a:t>
              </a:r>
            </a:p>
          </p:txBody>
        </p:sp>
        <p:sp>
          <p:nvSpPr>
            <p:cNvPr id="248" name="TEACHING"/>
            <p:cNvSpPr txBox="1"/>
            <p:nvPr/>
          </p:nvSpPr>
          <p:spPr>
            <a:xfrm>
              <a:off x="566891" y="-1"/>
              <a:ext cx="10356114" cy="2654301"/>
            </a:xfrm>
            <a:prstGeom prst="rect">
              <a:avLst/>
            </a:prstGeom>
            <a:noFill/>
            <a:ln w="12700" cap="flat">
              <a:noFill/>
              <a:miter lim="400000"/>
            </a:ln>
            <a:effectLst>
              <a:outerShdw sx="100000" sy="100000" kx="0" ky="0" algn="b" rotWithShape="0" blurRad="50800" dist="111528" dir="2699427">
                <a:srgbClr val="000000">
                  <a:alpha val="50000"/>
                </a:srgbClr>
              </a:outerShdw>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defRPr b="1" sz="14700">
                  <a:solidFill>
                    <a:srgbClr val="90CCF0"/>
                  </a:solidFill>
                  <a:latin typeface="Avenir Next"/>
                  <a:ea typeface="Avenir Next"/>
                  <a:cs typeface="Avenir Next"/>
                  <a:sym typeface="Avenir Next"/>
                </a:defRPr>
              </a:lvl1pPr>
            </a:lstStyle>
            <a:p>
              <a:pPr/>
              <a:r>
                <a:t>TEACHING </a:t>
              </a:r>
            </a:p>
          </p:txBody>
        </p:sp>
        <p:sp>
          <p:nvSpPr>
            <p:cNvPr id="249" name="INDUCTIVE METHOD"/>
            <p:cNvSpPr txBox="1"/>
            <p:nvPr/>
          </p:nvSpPr>
          <p:spPr>
            <a:xfrm>
              <a:off x="1462380" y="2304582"/>
              <a:ext cx="10396043" cy="1524001"/>
            </a:xfrm>
            <a:prstGeom prst="rect">
              <a:avLst/>
            </a:prstGeom>
            <a:noFill/>
            <a:ln w="12700" cap="flat">
              <a:noFill/>
              <a:miter lim="400000"/>
            </a:ln>
            <a:effectLst>
              <a:outerShdw sx="100000" sy="100000" kx="0" ky="0" algn="b" rotWithShape="0" blurRad="25400" dist="78701" dir="2700000">
                <a:srgbClr val="000000">
                  <a:alpha val="50000"/>
                </a:srgbClr>
              </a:outerShdw>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defRPr sz="8200">
                  <a:solidFill>
                    <a:srgbClr val="FFFFFF"/>
                  </a:solidFill>
                  <a:latin typeface="Avenir Next"/>
                  <a:ea typeface="Avenir Next"/>
                  <a:cs typeface="Avenir Next"/>
                  <a:sym typeface="Avenir Next"/>
                </a:defRPr>
              </a:lvl1pPr>
            </a:lstStyle>
            <a:p>
              <a:pPr/>
              <a:r>
                <a:t>INDUCTIVE METHOD</a:t>
              </a:r>
            </a:p>
          </p:txBody>
        </p:sp>
        <p:sp>
          <p:nvSpPr>
            <p:cNvPr id="250" name="using the"/>
            <p:cNvSpPr txBox="1"/>
            <p:nvPr/>
          </p:nvSpPr>
          <p:spPr>
            <a:xfrm>
              <a:off x="460461" y="1735465"/>
              <a:ext cx="3706090" cy="1137920"/>
            </a:xfrm>
            <a:prstGeom prst="rect">
              <a:avLst/>
            </a:prstGeom>
            <a:noFill/>
            <a:ln w="12700" cap="flat">
              <a:noFill/>
              <a:miter lim="400000"/>
            </a:ln>
            <a:effectLst>
              <a:outerShdw sx="100000" sy="100000" kx="0" ky="0" algn="b" rotWithShape="0" blurRad="0" dist="59945" dir="2700000">
                <a:srgbClr val="000000">
                  <a:alpha val="50000"/>
                </a:srgbClr>
              </a:outerShdw>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defRPr sz="8200">
                  <a:solidFill>
                    <a:srgbClr val="CCCCCC"/>
                  </a:solidFill>
                  <a:latin typeface="Brush Script Std"/>
                  <a:ea typeface="Brush Script Std"/>
                  <a:cs typeface="Brush Script Std"/>
                  <a:sym typeface="Brush Script Std"/>
                </a:defRPr>
              </a:lvl1pPr>
            </a:lstStyle>
            <a:p>
              <a:pPr/>
              <a:r>
                <a:t>using the</a:t>
              </a:r>
            </a:p>
          </p:txBody>
        </p:sp>
        <p:sp>
          <p:nvSpPr>
            <p:cNvPr id="251" name="interpretation"/>
            <p:cNvSpPr txBox="1"/>
            <p:nvPr/>
          </p:nvSpPr>
          <p:spPr>
            <a:xfrm>
              <a:off x="6526095" y="4064424"/>
              <a:ext cx="1953655" cy="4953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defRPr sz="2300">
                  <a:solidFill>
                    <a:srgbClr val="90CCF0"/>
                  </a:solidFill>
                </a:defRPr>
              </a:lvl1pPr>
            </a:lstStyle>
            <a:p>
              <a:pPr/>
              <a:r>
                <a:t>interpretation</a:t>
              </a:r>
            </a:p>
          </p:txBody>
        </p:sp>
        <p:sp>
          <p:nvSpPr>
            <p:cNvPr id="252" name="application"/>
            <p:cNvSpPr txBox="1"/>
            <p:nvPr/>
          </p:nvSpPr>
          <p:spPr>
            <a:xfrm>
              <a:off x="10338213" y="4064424"/>
              <a:ext cx="1614235" cy="4953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defRPr sz="2300">
                  <a:solidFill>
                    <a:srgbClr val="90CCF0"/>
                  </a:solidFill>
                </a:defRPr>
              </a:lvl1pPr>
            </a:lstStyle>
            <a:p>
              <a:pPr/>
              <a:r>
                <a:t>application</a:t>
              </a:r>
            </a:p>
          </p:txBody>
        </p:sp>
      </p:grpSp>
      <p:sp>
        <p:nvSpPr>
          <p:cNvPr id="254" name="We can use this method for personal Bible study and for leading a class."/>
          <p:cNvSpPr txBox="1"/>
          <p:nvPr/>
        </p:nvSpPr>
        <p:spPr>
          <a:xfrm>
            <a:off x="3934663" y="6276146"/>
            <a:ext cx="16514674" cy="462534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gn="ctr">
              <a:lnSpc>
                <a:spcPct val="80000"/>
              </a:lnSpc>
              <a:defRPr b="1" i="1" sz="10000">
                <a:solidFill>
                  <a:srgbClr val="FFFFFF"/>
                </a:solidFill>
                <a:latin typeface="Avenir Next"/>
                <a:ea typeface="Avenir Next"/>
                <a:cs typeface="Avenir Next"/>
                <a:sym typeface="Avenir Next"/>
              </a:defRPr>
            </a:lvl1pPr>
          </a:lstStyle>
          <a:p>
            <a:pPr/>
            <a:r>
              <a:t>We can use this method for personal Bible study and for leading a class.</a:t>
            </a:r>
          </a:p>
        </p:txBody>
      </p:sp>
    </p:spTree>
  </p:cSld>
  <p:clrMapOvr>
    <a:masterClrMapping/>
  </p:clrMapOvr>
  <p:transition xmlns:p14="http://schemas.microsoft.com/office/powerpoint/2010/main" spd="med" advClick="1"/>
</p:sld>
</file>

<file path=ppt/slides/slide7.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bg>
      <p:bgPr>
        <a:solidFill>
          <a:srgbClr val="185780"/>
        </a:solidFill>
      </p:bgPr>
    </p:bg>
    <p:spTree>
      <p:nvGrpSpPr>
        <p:cNvPr id="1" name=""/>
        <p:cNvGrpSpPr/>
        <p:nvPr/>
      </p:nvGrpSpPr>
      <p:grpSpPr>
        <a:xfrm>
          <a:off x="0" y="0"/>
          <a:ext cx="0" cy="0"/>
          <a:chOff x="0" y="0"/>
          <a:chExt cx="0" cy="0"/>
        </a:xfrm>
      </p:grpSpPr>
      <p:sp>
        <p:nvSpPr>
          <p:cNvPr id="256" name="Template that you can download:"/>
          <p:cNvSpPr txBox="1"/>
          <p:nvPr/>
        </p:nvSpPr>
        <p:spPr>
          <a:xfrm>
            <a:off x="1700892" y="5864195"/>
            <a:ext cx="11432763" cy="9652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marL="558800" indent="-558800">
              <a:lnSpc>
                <a:spcPct val="80000"/>
              </a:lnSpc>
              <a:buClr>
                <a:srgbClr val="90CCF0"/>
              </a:buClr>
              <a:buSzPct val="100000"/>
              <a:buFont typeface="Avenir Next"/>
              <a:buChar char="•"/>
              <a:defRPr b="1" i="1" sz="5000">
                <a:solidFill>
                  <a:srgbClr val="90CCF0"/>
                </a:solidFill>
                <a:latin typeface="Avenir Next"/>
                <a:ea typeface="Avenir Next"/>
                <a:cs typeface="Avenir Next"/>
                <a:sym typeface="Avenir Next"/>
              </a:defRPr>
            </a:lvl1pPr>
          </a:lstStyle>
          <a:p>
            <a:pPr/>
            <a:r>
              <a:t>Template that you can download:</a:t>
            </a:r>
          </a:p>
        </p:txBody>
      </p:sp>
      <p:sp>
        <p:nvSpPr>
          <p:cNvPr id="257" name="I prepare a handout that has the passage that I plan to cover."/>
          <p:cNvSpPr txBox="1"/>
          <p:nvPr/>
        </p:nvSpPr>
        <p:spPr>
          <a:xfrm>
            <a:off x="1158768" y="802865"/>
            <a:ext cx="12072602" cy="370078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nSpc>
                <a:spcPct val="80000"/>
              </a:lnSpc>
              <a:defRPr b="1" i="1" sz="8000">
                <a:solidFill>
                  <a:srgbClr val="FFFFFF"/>
                </a:solidFill>
                <a:latin typeface="Avenir Next"/>
                <a:ea typeface="Avenir Next"/>
                <a:cs typeface="Avenir Next"/>
                <a:sym typeface="Avenir Next"/>
              </a:defRPr>
            </a:lvl1pPr>
          </a:lstStyle>
          <a:p>
            <a:pPr/>
            <a:r>
              <a:t>I prepare a handout that has the passage that I plan to cover.</a:t>
            </a:r>
          </a:p>
        </p:txBody>
      </p:sp>
      <p:sp>
        <p:nvSpPr>
          <p:cNvPr id="258" name="https://bit.ly/2GDIPlF"/>
          <p:cNvSpPr txBox="1"/>
          <p:nvPr/>
        </p:nvSpPr>
        <p:spPr>
          <a:xfrm>
            <a:off x="2162220" y="7997000"/>
            <a:ext cx="10510107" cy="13970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nSpc>
                <a:spcPct val="80000"/>
              </a:lnSpc>
              <a:defRPr b="1" sz="7500">
                <a:solidFill>
                  <a:srgbClr val="90CCF0"/>
                </a:solidFill>
                <a:latin typeface="Avenir Next"/>
                <a:ea typeface="Avenir Next"/>
                <a:cs typeface="Avenir Next"/>
                <a:sym typeface="Avenir Next"/>
              </a:defRPr>
            </a:lvl1pPr>
          </a:lstStyle>
          <a:p>
            <a:pPr/>
            <a:r>
              <a:t>https://bit.ly/2GDIPlF</a:t>
            </a:r>
          </a:p>
        </p:txBody>
      </p:sp>
      <p:pic>
        <p:nvPicPr>
          <p:cNvPr id="259" name="Matthew 14.13-21 Whole page.png" descr="Matthew 14.13-21 Whole page.png"/>
          <p:cNvPicPr>
            <a:picLocks noChangeAspect="1"/>
          </p:cNvPicPr>
          <p:nvPr/>
        </p:nvPicPr>
        <p:blipFill>
          <a:blip r:embed="rId2">
            <a:extLst/>
          </a:blip>
          <a:stretch>
            <a:fillRect/>
          </a:stretch>
        </p:blipFill>
        <p:spPr>
          <a:xfrm>
            <a:off x="14937185" y="778364"/>
            <a:ext cx="8632979" cy="11146377"/>
          </a:xfrm>
          <a:prstGeom prst="rect">
            <a:avLst/>
          </a:prstGeom>
          <a:ln w="12700">
            <a:miter lim="400000"/>
          </a:ln>
        </p:spPr>
      </p:pic>
    </p:spTree>
  </p:cSld>
  <p:clrMapOvr>
    <a:masterClrMapping/>
  </p:clrMapOvr>
  <mc:AlternateContent xmlns:mc="http://schemas.openxmlformats.org/markup-compatibility/2006">
    <mc:Choice xmlns:p14="http://schemas.microsoft.com/office/powerpoint/2010/main" Requires="p14">
      <p:transition spd="slow" advClick="1" p14:dur="2000">
        <p:dissolve/>
      </p:transition>
    </mc:Choice>
    <mc:Fallback>
      <p:transitio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bg>
      <p:bgPr>
        <a:solidFill>
          <a:srgbClr val="185780"/>
        </a:solidFill>
      </p:bgPr>
    </p:bg>
    <p:spTree>
      <p:nvGrpSpPr>
        <p:cNvPr id="1" name=""/>
        <p:cNvGrpSpPr/>
        <p:nvPr/>
      </p:nvGrpSpPr>
      <p:grpSpPr>
        <a:xfrm>
          <a:off x="0" y="0"/>
          <a:ext cx="0" cy="0"/>
          <a:chOff x="0" y="0"/>
          <a:chExt cx="0" cy="0"/>
        </a:xfrm>
      </p:grpSpPr>
      <p:pic>
        <p:nvPicPr>
          <p:cNvPr id="261" name="Digging for Gold.png" descr="Digging for Gold.png"/>
          <p:cNvPicPr>
            <a:picLocks noChangeAspect="1"/>
          </p:cNvPicPr>
          <p:nvPr/>
        </p:nvPicPr>
        <p:blipFill>
          <a:blip r:embed="rId3">
            <a:extLst/>
          </a:blip>
          <a:srcRect l="2" t="292" r="846" b="608"/>
          <a:stretch>
            <a:fillRect/>
          </a:stretch>
        </p:blipFill>
        <p:spPr>
          <a:xfrm>
            <a:off x="8783273" y="4921752"/>
            <a:ext cx="6817675" cy="6814084"/>
          </a:xfrm>
          <a:custGeom>
            <a:avLst/>
            <a:gdLst/>
            <a:ahLst/>
            <a:cxnLst>
              <a:cxn ang="0">
                <a:pos x="wd2" y="hd2"/>
              </a:cxn>
              <a:cxn ang="5400000">
                <a:pos x="wd2" y="hd2"/>
              </a:cxn>
              <a:cxn ang="10800000">
                <a:pos x="wd2" y="hd2"/>
              </a:cxn>
              <a:cxn ang="16200000">
                <a:pos x="wd2" y="hd2"/>
              </a:cxn>
            </a:cxnLst>
            <a:rect l="0" t="0" r="r" b="b"/>
            <a:pathLst>
              <a:path w="21570" h="21590" fill="norm" stroke="1" extrusionOk="0">
                <a:moveTo>
                  <a:pt x="10981" y="2"/>
                </a:moveTo>
                <a:cubicBezTo>
                  <a:pt x="10355" y="-9"/>
                  <a:pt x="9726" y="31"/>
                  <a:pt x="9138" y="121"/>
                </a:cubicBezTo>
                <a:cubicBezTo>
                  <a:pt x="8639" y="197"/>
                  <a:pt x="7731" y="423"/>
                  <a:pt x="7301" y="578"/>
                </a:cubicBezTo>
                <a:cubicBezTo>
                  <a:pt x="6683" y="800"/>
                  <a:pt x="6544" y="857"/>
                  <a:pt x="6057" y="1097"/>
                </a:cubicBezTo>
                <a:cubicBezTo>
                  <a:pt x="4925" y="1653"/>
                  <a:pt x="4092" y="2251"/>
                  <a:pt x="3186" y="3158"/>
                </a:cubicBezTo>
                <a:cubicBezTo>
                  <a:pt x="2187" y="4158"/>
                  <a:pt x="1492" y="5165"/>
                  <a:pt x="936" y="6417"/>
                </a:cubicBezTo>
                <a:cubicBezTo>
                  <a:pt x="489" y="7424"/>
                  <a:pt x="152" y="8694"/>
                  <a:pt x="75" y="9661"/>
                </a:cubicBezTo>
                <a:cubicBezTo>
                  <a:pt x="63" y="9809"/>
                  <a:pt x="40" y="9937"/>
                  <a:pt x="26" y="9946"/>
                </a:cubicBezTo>
                <a:cubicBezTo>
                  <a:pt x="8" y="9957"/>
                  <a:pt x="0" y="10369"/>
                  <a:pt x="0" y="10787"/>
                </a:cubicBezTo>
                <a:cubicBezTo>
                  <a:pt x="1" y="11205"/>
                  <a:pt x="10" y="11629"/>
                  <a:pt x="28" y="11662"/>
                </a:cubicBezTo>
                <a:cubicBezTo>
                  <a:pt x="44" y="11691"/>
                  <a:pt x="71" y="11869"/>
                  <a:pt x="90" y="12056"/>
                </a:cubicBezTo>
                <a:cubicBezTo>
                  <a:pt x="262" y="13815"/>
                  <a:pt x="1020" y="15723"/>
                  <a:pt x="2150" y="17246"/>
                </a:cubicBezTo>
                <a:cubicBezTo>
                  <a:pt x="4008" y="19750"/>
                  <a:pt x="6854" y="21315"/>
                  <a:pt x="10008" y="21568"/>
                </a:cubicBezTo>
                <a:cubicBezTo>
                  <a:pt x="10189" y="21583"/>
                  <a:pt x="10396" y="21589"/>
                  <a:pt x="10618" y="21590"/>
                </a:cubicBezTo>
                <a:cubicBezTo>
                  <a:pt x="11285" y="21591"/>
                  <a:pt x="12083" y="21532"/>
                  <a:pt x="12678" y="21430"/>
                </a:cubicBezTo>
                <a:cubicBezTo>
                  <a:pt x="13370" y="21311"/>
                  <a:pt x="14368" y="21013"/>
                  <a:pt x="15025" y="20731"/>
                </a:cubicBezTo>
                <a:cubicBezTo>
                  <a:pt x="18502" y="19234"/>
                  <a:pt x="20906" y="16105"/>
                  <a:pt x="21470" y="12342"/>
                </a:cubicBezTo>
                <a:cubicBezTo>
                  <a:pt x="21565" y="11707"/>
                  <a:pt x="21600" y="10558"/>
                  <a:pt x="21544" y="9893"/>
                </a:cubicBezTo>
                <a:cubicBezTo>
                  <a:pt x="21288" y="6857"/>
                  <a:pt x="19748" y="4039"/>
                  <a:pt x="17346" y="2212"/>
                </a:cubicBezTo>
                <a:cubicBezTo>
                  <a:pt x="16012" y="1197"/>
                  <a:pt x="14434" y="491"/>
                  <a:pt x="12808" y="183"/>
                </a:cubicBezTo>
                <a:cubicBezTo>
                  <a:pt x="12231" y="73"/>
                  <a:pt x="11608" y="12"/>
                  <a:pt x="10981" y="2"/>
                </a:cubicBezTo>
                <a:close/>
              </a:path>
            </a:pathLst>
          </a:custGeom>
          <a:ln w="12700">
            <a:miter lim="400000"/>
          </a:ln>
        </p:spPr>
      </p:pic>
      <p:sp>
        <p:nvSpPr>
          <p:cNvPr id="262" name="I start with the concept of…"/>
          <p:cNvSpPr txBox="1"/>
          <p:nvPr/>
        </p:nvSpPr>
        <p:spPr>
          <a:xfrm>
            <a:off x="1020034" y="1099138"/>
            <a:ext cx="15974061" cy="331724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spAutoFit/>
          </a:bodyPr>
          <a:lstStyle/>
          <a:p>
            <a:pPr algn="r">
              <a:lnSpc>
                <a:spcPct val="60000"/>
              </a:lnSpc>
              <a:defRPr b="1" i="1" sz="10000">
                <a:solidFill>
                  <a:srgbClr val="FFFFFF"/>
                </a:solidFill>
                <a:latin typeface="Avenir Next"/>
                <a:ea typeface="Avenir Next"/>
                <a:cs typeface="Avenir Next"/>
                <a:sym typeface="Avenir Next"/>
              </a:defRPr>
            </a:pPr>
            <a:r>
              <a:t>I start with the concept of</a:t>
            </a:r>
          </a:p>
          <a:p>
            <a:pPr algn="r">
              <a:lnSpc>
                <a:spcPct val="60000"/>
              </a:lnSpc>
              <a:defRPr b="1" i="1" sz="10000">
                <a:solidFill>
                  <a:srgbClr val="FFFFFF"/>
                </a:solidFill>
                <a:latin typeface="Avenir Next"/>
                <a:ea typeface="Avenir Next"/>
                <a:cs typeface="Avenir Next"/>
                <a:sym typeface="Avenir Next"/>
              </a:defRPr>
            </a:pPr>
            <a:r>
              <a:t>DIGGING FOR GOLD</a:t>
            </a:r>
          </a:p>
        </p:txBody>
      </p:sp>
    </p:spTree>
  </p:cSld>
  <p:clrMapOvr>
    <a:masterClrMapping/>
  </p:clrMapOvr>
  <mc:AlternateContent xmlns:mc="http://schemas.openxmlformats.org/markup-compatibility/2006">
    <mc:Choice xmlns:p14="http://schemas.microsoft.com/office/powerpoint/2010/main" Requires="p14">
      <p:transition spd="slow" advClick="1" p14:dur="1500">
        <p:dissolve/>
      </p:transition>
    </mc:Choice>
    <mc:Fallback>
      <p:transition spd="slow">
        <p:fade/>
      </p:transition>
    </mc:Fallback>
  </mc:AlternateContent>
  <p:timing>
    <p:tnLst>
      <p:par>
        <p:cTn id="1" nodeType="tmRoot" restart="never" dur="indefinite" fill="hold">
          <p:childTnLst>
            <p:seq concurrent="1" prevAc="none" nextAc="seek">
              <p:cTn id="2" nodeType="mainSeq" dur="indefinite" fill="hold">
                <p:childTnLst>
                  <p:par>
                    <p:cTn id="3" fill="hold">
                      <p:stCondLst>
                        <p:cond delay="indefinite"/>
                      </p:stCondLst>
                      <p:childTnLst>
                        <p:par>
                          <p:cTn id="4" fill="hold">
                            <p:stCondLst>
                              <p:cond delay="0"/>
                            </p:stCondLst>
                            <p:childTnLst>
                              <p:par>
                                <p:cTn id="5" presetClass="entr" nodeType="clickEffect" presetSubtype="1" presetID="2" grpId="1" fill="hold">
                                  <p:stCondLst>
                                    <p:cond delay="0"/>
                                  </p:stCondLst>
                                  <p:iterate type="el" backwards="0">
                                    <p:tmAbs val="0"/>
                                  </p:iterate>
                                  <p:childTnLst>
                                    <p:set>
                                      <p:cBhvr>
                                        <p:cTn id="6" fill="hold"/>
                                        <p:tgtEl>
                                          <p:spTgt spid="261"/>
                                        </p:tgtEl>
                                        <p:attrNameLst>
                                          <p:attrName>style.visibility</p:attrName>
                                        </p:attrNameLst>
                                      </p:cBhvr>
                                      <p:to>
                                        <p:strVal val="visible"/>
                                      </p:to>
                                    </p:set>
                                    <p:anim calcmode="lin" valueType="num">
                                      <p:cBhvr>
                                        <p:cTn id="7" dur="1500" fill="hold"/>
                                        <p:tgtEl>
                                          <p:spTgt spid="261"/>
                                        </p:tgtEl>
                                        <p:attrNameLst>
                                          <p:attrName>ppt_x</p:attrName>
                                        </p:attrNameLst>
                                      </p:cBhvr>
                                      <p:tavLst>
                                        <p:tav tm="0">
                                          <p:val>
                                            <p:strVal val="#ppt_x"/>
                                          </p:val>
                                        </p:tav>
                                        <p:tav tm="100000">
                                          <p:val>
                                            <p:strVal val="#ppt_x"/>
                                          </p:val>
                                        </p:tav>
                                      </p:tavLst>
                                    </p:anim>
                                    <p:anim calcmode="lin" valueType="num">
                                      <p:cBhvr>
                                        <p:cTn id="8" dur="1500" fill="hold"/>
                                        <p:tgtEl>
                                          <p:spTgt spid="261"/>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bldLst>
      <p:bldP build="whole" bldLvl="1" animBg="1" rev="0" advAuto="0" spid="261" grpId="1"/>
    </p:bldLst>
  </p:timing>
</p:sld>
</file>

<file path=ppt/slides/slide9.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bg>
      <p:bgPr>
        <a:solidFill>
          <a:srgbClr val="185780"/>
        </a:solidFill>
      </p:bgPr>
    </p:bg>
    <p:spTree>
      <p:nvGrpSpPr>
        <p:cNvPr id="1" name=""/>
        <p:cNvGrpSpPr/>
        <p:nvPr/>
      </p:nvGrpSpPr>
      <p:grpSpPr>
        <a:xfrm>
          <a:off x="0" y="0"/>
          <a:ext cx="0" cy="0"/>
          <a:chOff x="0" y="0"/>
          <a:chExt cx="0" cy="0"/>
        </a:xfrm>
      </p:grpSpPr>
      <p:pic>
        <p:nvPicPr>
          <p:cNvPr id="266" name="Digging for Gold.png" descr="Digging for Gold.png"/>
          <p:cNvPicPr>
            <a:picLocks noChangeAspect="1"/>
          </p:cNvPicPr>
          <p:nvPr/>
        </p:nvPicPr>
        <p:blipFill>
          <a:blip r:embed="rId2">
            <a:extLst/>
          </a:blip>
          <a:srcRect l="2" t="293" r="845" b="606"/>
          <a:stretch>
            <a:fillRect/>
          </a:stretch>
        </p:blipFill>
        <p:spPr>
          <a:xfrm>
            <a:off x="15965633" y="1524536"/>
            <a:ext cx="5535352" cy="5532476"/>
          </a:xfrm>
          <a:custGeom>
            <a:avLst/>
            <a:gdLst/>
            <a:ahLst/>
            <a:cxnLst>
              <a:cxn ang="0">
                <a:pos x="wd2" y="hd2"/>
              </a:cxn>
              <a:cxn ang="5400000">
                <a:pos x="wd2" y="hd2"/>
              </a:cxn>
              <a:cxn ang="10800000">
                <a:pos x="wd2" y="hd2"/>
              </a:cxn>
              <a:cxn ang="16200000">
                <a:pos x="wd2" y="hd2"/>
              </a:cxn>
            </a:cxnLst>
            <a:rect l="0" t="0" r="r" b="b"/>
            <a:pathLst>
              <a:path w="21570" h="21590" fill="norm" stroke="1" extrusionOk="0">
                <a:moveTo>
                  <a:pt x="10981" y="2"/>
                </a:moveTo>
                <a:cubicBezTo>
                  <a:pt x="10355" y="-9"/>
                  <a:pt x="9726" y="31"/>
                  <a:pt x="9138" y="121"/>
                </a:cubicBezTo>
                <a:cubicBezTo>
                  <a:pt x="8638" y="197"/>
                  <a:pt x="7730" y="422"/>
                  <a:pt x="7300" y="576"/>
                </a:cubicBezTo>
                <a:cubicBezTo>
                  <a:pt x="6683" y="798"/>
                  <a:pt x="6545" y="857"/>
                  <a:pt x="6057" y="1097"/>
                </a:cubicBezTo>
                <a:cubicBezTo>
                  <a:pt x="4925" y="1652"/>
                  <a:pt x="4093" y="2251"/>
                  <a:pt x="3186" y="3158"/>
                </a:cubicBezTo>
                <a:cubicBezTo>
                  <a:pt x="2187" y="4158"/>
                  <a:pt x="1492" y="5164"/>
                  <a:pt x="936" y="6417"/>
                </a:cubicBezTo>
                <a:cubicBezTo>
                  <a:pt x="489" y="7423"/>
                  <a:pt x="152" y="8694"/>
                  <a:pt x="75" y="9661"/>
                </a:cubicBezTo>
                <a:cubicBezTo>
                  <a:pt x="63" y="9809"/>
                  <a:pt x="41" y="9937"/>
                  <a:pt x="27" y="9946"/>
                </a:cubicBezTo>
                <a:cubicBezTo>
                  <a:pt x="9" y="9957"/>
                  <a:pt x="0" y="10369"/>
                  <a:pt x="0" y="10787"/>
                </a:cubicBezTo>
                <a:cubicBezTo>
                  <a:pt x="1" y="11205"/>
                  <a:pt x="11" y="11629"/>
                  <a:pt x="28" y="11662"/>
                </a:cubicBezTo>
                <a:cubicBezTo>
                  <a:pt x="44" y="11691"/>
                  <a:pt x="72" y="11869"/>
                  <a:pt x="90" y="12056"/>
                </a:cubicBezTo>
                <a:cubicBezTo>
                  <a:pt x="262" y="13815"/>
                  <a:pt x="1020" y="15722"/>
                  <a:pt x="2150" y="17246"/>
                </a:cubicBezTo>
                <a:cubicBezTo>
                  <a:pt x="4008" y="19749"/>
                  <a:pt x="6854" y="21315"/>
                  <a:pt x="10008" y="21568"/>
                </a:cubicBezTo>
                <a:cubicBezTo>
                  <a:pt x="10189" y="21583"/>
                  <a:pt x="10395" y="21589"/>
                  <a:pt x="10618" y="21590"/>
                </a:cubicBezTo>
                <a:cubicBezTo>
                  <a:pt x="11284" y="21591"/>
                  <a:pt x="12083" y="21531"/>
                  <a:pt x="12678" y="21429"/>
                </a:cubicBezTo>
                <a:cubicBezTo>
                  <a:pt x="13370" y="21310"/>
                  <a:pt x="14369" y="21013"/>
                  <a:pt x="15025" y="20730"/>
                </a:cubicBezTo>
                <a:cubicBezTo>
                  <a:pt x="18503" y="19233"/>
                  <a:pt x="20906" y="16105"/>
                  <a:pt x="21470" y="12342"/>
                </a:cubicBezTo>
                <a:cubicBezTo>
                  <a:pt x="21565" y="11707"/>
                  <a:pt x="21600" y="10559"/>
                  <a:pt x="21544" y="9894"/>
                </a:cubicBezTo>
                <a:cubicBezTo>
                  <a:pt x="21288" y="6857"/>
                  <a:pt x="19747" y="4039"/>
                  <a:pt x="17345" y="2212"/>
                </a:cubicBezTo>
                <a:cubicBezTo>
                  <a:pt x="16011" y="1197"/>
                  <a:pt x="14434" y="492"/>
                  <a:pt x="12809" y="183"/>
                </a:cubicBezTo>
                <a:cubicBezTo>
                  <a:pt x="12232" y="73"/>
                  <a:pt x="11607" y="12"/>
                  <a:pt x="10981" y="2"/>
                </a:cubicBezTo>
                <a:close/>
              </a:path>
            </a:pathLst>
          </a:custGeom>
          <a:ln w="12700">
            <a:miter lim="400000"/>
          </a:ln>
        </p:spPr>
      </p:pic>
      <p:sp>
        <p:nvSpPr>
          <p:cNvPr id="267" name="5 simple investigator questions"/>
          <p:cNvSpPr txBox="1"/>
          <p:nvPr/>
        </p:nvSpPr>
        <p:spPr>
          <a:xfrm>
            <a:off x="917820" y="925717"/>
            <a:ext cx="15424345" cy="350774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nSpc>
                <a:spcPct val="80000"/>
              </a:lnSpc>
              <a:defRPr i="1" sz="10900">
                <a:solidFill>
                  <a:srgbClr val="FFFFFF"/>
                </a:solidFill>
                <a:latin typeface="Avenir Next Heavy"/>
                <a:ea typeface="Avenir Next Heavy"/>
                <a:cs typeface="Avenir Next Heavy"/>
                <a:sym typeface="Avenir Next Heavy"/>
              </a:defRPr>
            </a:lvl1pPr>
          </a:lstStyle>
          <a:p>
            <a:pPr/>
            <a:r>
              <a:t>5 simple investigator questions</a:t>
            </a:r>
          </a:p>
        </p:txBody>
      </p:sp>
      <p:grpSp>
        <p:nvGrpSpPr>
          <p:cNvPr id="273" name="Group"/>
          <p:cNvGrpSpPr/>
          <p:nvPr/>
        </p:nvGrpSpPr>
        <p:grpSpPr>
          <a:xfrm>
            <a:off x="3299198" y="6308394"/>
            <a:ext cx="17110947" cy="5590239"/>
            <a:chOff x="0" y="0"/>
            <a:chExt cx="17110946" cy="5590237"/>
          </a:xfrm>
        </p:grpSpPr>
        <p:sp>
          <p:nvSpPr>
            <p:cNvPr id="268" name="Who"/>
            <p:cNvSpPr txBox="1"/>
            <p:nvPr/>
          </p:nvSpPr>
          <p:spPr>
            <a:xfrm rot="21000000">
              <a:off x="169224" y="329535"/>
              <a:ext cx="3996551" cy="22987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lnSpc>
                  <a:spcPct val="90000"/>
                </a:lnSpc>
                <a:spcBef>
                  <a:spcPts val="500"/>
                </a:spcBef>
                <a:defRPr sz="12700">
                  <a:solidFill>
                    <a:srgbClr val="90CCF0"/>
                  </a:solidFill>
                  <a:latin typeface="Avenir Next Heavy"/>
                  <a:ea typeface="Avenir Next Heavy"/>
                  <a:cs typeface="Avenir Next Heavy"/>
                  <a:sym typeface="Avenir Next Heavy"/>
                </a:defRPr>
              </a:lvl1pPr>
            </a:lstStyle>
            <a:p>
              <a:pPr/>
              <a:r>
                <a:t>Who</a:t>
              </a:r>
            </a:p>
          </p:txBody>
        </p:sp>
        <p:sp>
          <p:nvSpPr>
            <p:cNvPr id="269" name="What"/>
            <p:cNvSpPr txBox="1"/>
            <p:nvPr/>
          </p:nvSpPr>
          <p:spPr>
            <a:xfrm rot="480000">
              <a:off x="2193756" y="2899881"/>
              <a:ext cx="4541712" cy="22987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lnSpc>
                  <a:spcPct val="90000"/>
                </a:lnSpc>
                <a:spcBef>
                  <a:spcPts val="500"/>
                </a:spcBef>
                <a:defRPr sz="12700">
                  <a:solidFill>
                    <a:srgbClr val="90CCF0"/>
                  </a:solidFill>
                  <a:latin typeface="Avenir Next Heavy"/>
                  <a:ea typeface="Avenir Next Heavy"/>
                  <a:cs typeface="Avenir Next Heavy"/>
                  <a:sym typeface="Avenir Next Heavy"/>
                </a:defRPr>
              </a:lvl1pPr>
            </a:lstStyle>
            <a:p>
              <a:pPr/>
              <a:r>
                <a:t>What</a:t>
              </a:r>
            </a:p>
          </p:txBody>
        </p:sp>
        <p:sp>
          <p:nvSpPr>
            <p:cNvPr id="270" name="When"/>
            <p:cNvSpPr txBox="1"/>
            <p:nvPr/>
          </p:nvSpPr>
          <p:spPr>
            <a:xfrm rot="21300000">
              <a:off x="5771219" y="1072864"/>
              <a:ext cx="5015905" cy="22987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lnSpc>
                  <a:spcPct val="90000"/>
                </a:lnSpc>
                <a:spcBef>
                  <a:spcPts val="500"/>
                </a:spcBef>
                <a:defRPr sz="12700">
                  <a:solidFill>
                    <a:srgbClr val="90CCF0"/>
                  </a:solidFill>
                  <a:latin typeface="Avenir Next Heavy"/>
                  <a:ea typeface="Avenir Next Heavy"/>
                  <a:cs typeface="Avenir Next Heavy"/>
                  <a:sym typeface="Avenir Next Heavy"/>
                </a:defRPr>
              </a:lvl1pPr>
            </a:lstStyle>
            <a:p>
              <a:pPr/>
              <a:r>
                <a:t>When</a:t>
              </a:r>
            </a:p>
          </p:txBody>
        </p:sp>
        <p:sp>
          <p:nvSpPr>
            <p:cNvPr id="271" name="Where"/>
            <p:cNvSpPr txBox="1"/>
            <p:nvPr/>
          </p:nvSpPr>
          <p:spPr>
            <a:xfrm rot="240000">
              <a:off x="8711762" y="3097396"/>
              <a:ext cx="5646548" cy="22987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lnSpc>
                  <a:spcPct val="90000"/>
                </a:lnSpc>
                <a:spcBef>
                  <a:spcPts val="500"/>
                </a:spcBef>
                <a:defRPr sz="12700">
                  <a:solidFill>
                    <a:srgbClr val="90CCF0"/>
                  </a:solidFill>
                  <a:latin typeface="Avenir Next Heavy"/>
                  <a:ea typeface="Avenir Next Heavy"/>
                  <a:cs typeface="Avenir Next Heavy"/>
                  <a:sym typeface="Avenir Next Heavy"/>
                </a:defRPr>
              </a:lvl1pPr>
            </a:lstStyle>
            <a:p>
              <a:pPr/>
              <a:r>
                <a:t>Where</a:t>
              </a:r>
            </a:p>
          </p:txBody>
        </p:sp>
        <p:sp>
          <p:nvSpPr>
            <p:cNvPr id="272" name="How"/>
            <p:cNvSpPr txBox="1"/>
            <p:nvPr/>
          </p:nvSpPr>
          <p:spPr>
            <a:xfrm>
              <a:off x="13062784" y="1072864"/>
              <a:ext cx="4048164" cy="22987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lnSpc>
                  <a:spcPct val="90000"/>
                </a:lnSpc>
                <a:spcBef>
                  <a:spcPts val="500"/>
                </a:spcBef>
                <a:defRPr sz="12700">
                  <a:solidFill>
                    <a:srgbClr val="90CCF0"/>
                  </a:solidFill>
                  <a:latin typeface="Avenir Next Heavy"/>
                  <a:ea typeface="Avenir Next Heavy"/>
                  <a:cs typeface="Avenir Next Heavy"/>
                  <a:sym typeface="Avenir Next Heavy"/>
                </a:defRPr>
              </a:lvl1pPr>
            </a:lstStyle>
            <a:p>
              <a:pPr/>
              <a:r>
                <a:t>How</a:t>
              </a:r>
            </a:p>
          </p:txBody>
        </p:sp>
      </p:grpSp>
    </p:spTree>
  </p:cSld>
  <p:clrMapOvr>
    <a:masterClrMapping/>
  </p:clrMapOvr>
  <mc:AlternateContent xmlns:mc="http://schemas.openxmlformats.org/markup-compatibility/2006">
    <mc:Choice xmlns:p14="http://schemas.microsoft.com/office/powerpoint/2010/main" Requires="p14">
      <p:transition spd="slow" advClick="1" p14:dur="2000">
        <p:dissolve/>
      </p:transition>
    </mc:Choice>
    <mc:Fallback>
      <p:transition spd="slow">
        <p:fade/>
      </p:transition>
    </mc:Fallback>
  </mc:AlternateContent>
  <p:timing>
    <p:tnLst>
      <p:par>
        <p:cTn id="1" nodeType="tmRoot" restart="never" dur="indefinite" fill="hold">
          <p:childTnLst>
            <p:seq concurrent="1" prevAc="none" nextAc="seek">
              <p:cTn id="2" nodeType="mainSeq" dur="indefinite" fill="hold">
                <p:childTnLst>
                  <p:par>
                    <p:cTn id="3" fill="hold">
                      <p:stCondLst>
                        <p:cond delay="indefinite"/>
                      </p:stCondLst>
                      <p:childTnLst>
                        <p:par>
                          <p:cTn id="4" fill="hold">
                            <p:stCondLst>
                              <p:cond delay="0"/>
                            </p:stCondLst>
                            <p:childTnLst>
                              <p:par>
                                <p:cTn id="5" presetClass="entr" nodeType="clickEffect" presetSubtype="16" presetID="23" grpId="1" fill="hold">
                                  <p:stCondLst>
                                    <p:cond delay="0"/>
                                  </p:stCondLst>
                                  <p:iterate type="el" backwards="0">
                                    <p:tmAbs val="0"/>
                                  </p:iterate>
                                  <p:childTnLst>
                                    <p:set>
                                      <p:cBhvr>
                                        <p:cTn id="6" fill="hold"/>
                                        <p:tgtEl>
                                          <p:spTgt spid="273"/>
                                        </p:tgtEl>
                                        <p:attrNameLst>
                                          <p:attrName>style.visibility</p:attrName>
                                        </p:attrNameLst>
                                      </p:cBhvr>
                                      <p:to>
                                        <p:strVal val="visible"/>
                                      </p:to>
                                    </p:set>
                                    <p:anim calcmode="lin" valueType="num">
                                      <p:cBhvr>
                                        <p:cTn id="7" dur="1500" fill="hold"/>
                                        <p:tgtEl>
                                          <p:spTgt spid="273"/>
                                        </p:tgtEl>
                                        <p:attrNameLst>
                                          <p:attrName>ppt_w</p:attrName>
                                        </p:attrNameLst>
                                      </p:cBhvr>
                                      <p:tavLst>
                                        <p:tav tm="0">
                                          <p:val>
                                            <p:fltVal val="0"/>
                                          </p:val>
                                        </p:tav>
                                        <p:tav tm="100000">
                                          <p:val>
                                            <p:strVal val="#ppt_w"/>
                                          </p:val>
                                        </p:tav>
                                      </p:tavLst>
                                    </p:anim>
                                    <p:anim calcmode="lin" valueType="num">
                                      <p:cBhvr>
                                        <p:cTn id="8" dur="1500" fill="hold"/>
                                        <p:tgtEl>
                                          <p:spTgt spid="273"/>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bldLst>
      <p:bldP build="whole" bldLvl="1" animBg="1" rev="0" advAuto="0" spid="273" grpId="1"/>
    </p:bldLst>
  </p:timing>
</p:sld>
</file>

<file path=ppt/theme/theme1.xml><?xml version="1.0" encoding="utf-8"?>
<a:theme xmlns:a="http://schemas.openxmlformats.org/drawingml/2006/main" xmlns:r="http://schemas.openxmlformats.org/officeDocument/2006/relationships" name="New_Template7">
  <a:themeElements>
    <a:clrScheme name="New_Template7">
      <a:dk1>
        <a:srgbClr val="222222"/>
      </a:dk1>
      <a:lt1>
        <a:srgbClr val="838787"/>
      </a:lt1>
      <a:dk2>
        <a:srgbClr val="222222"/>
      </a:dk2>
      <a:lt2>
        <a:srgbClr val="A6AAA9"/>
      </a:lt2>
      <a:accent1>
        <a:srgbClr val="34A5DA"/>
      </a:accent1>
      <a:accent2>
        <a:srgbClr val="3F969A"/>
      </a:accent2>
      <a:accent3>
        <a:srgbClr val="8ABE5E"/>
      </a:accent3>
      <a:accent4>
        <a:srgbClr val="FDCB56"/>
      </a:accent4>
      <a:accent5>
        <a:srgbClr val="E42832"/>
      </a:accent5>
      <a:accent6>
        <a:srgbClr val="C52060"/>
      </a:accent6>
      <a:hlink>
        <a:srgbClr val="0000FF"/>
      </a:hlink>
      <a:folHlink>
        <a:srgbClr val="FF00FF"/>
      </a:folHlink>
    </a:clrScheme>
    <a:fontScheme name="New_Template7">
      <a:majorFont>
        <a:latin typeface="DIN Condensed"/>
        <a:ea typeface="DIN Condensed"/>
        <a:cs typeface="DIN Condensed"/>
      </a:majorFont>
      <a:minorFont>
        <a:latin typeface="DIN Condensed"/>
        <a:ea typeface="DIN Condensed"/>
        <a:cs typeface="DIN Condensed"/>
      </a:minorFont>
    </a:fontScheme>
    <a:fmtScheme name="New_Template7">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solidFill>
        <a:ln w="12700" cap="flat">
          <a:noFill/>
          <a:miter lim="400000"/>
        </a:ln>
        <a:effectLst/>
        <a:sp3d/>
      </a:spPr>
      <a:bodyPr rot="0" spcFirstLastPara="1" vertOverflow="overflow" horzOverflow="overflow" vert="horz" wrap="square" lIns="50800" tIns="50800" rIns="50800" bIns="50800" numCol="1" spcCol="38100" rtlCol="0" anchor="ctr" upright="0">
        <a:spAutoFit/>
      </a:bodyPr>
      <a:lstStyle>
        <a:defPPr marL="0" marR="0" indent="0" algn="ctr" defTabSz="825500" rtl="0" fontAlgn="auto" latinLnBrk="0" hangingPunct="0">
          <a:lnSpc>
            <a:spcPct val="80000"/>
          </a:lnSpc>
          <a:spcBef>
            <a:spcPts val="0"/>
          </a:spcBef>
          <a:spcAft>
            <a:spcPts val="0"/>
          </a:spcAft>
          <a:buClrTx/>
          <a:buSzTx/>
          <a:buFontTx/>
          <a:buNone/>
          <a:tabLst/>
          <a:defRPr b="0" baseline="0" cap="all" i="0" spc="0" strike="noStrike" sz="4000" u="none" kumimoji="0" normalizeH="0">
            <a:ln>
              <a:noFill/>
            </a:ln>
            <a:solidFill>
              <a:srgbClr val="FFFFFF"/>
            </a:solidFill>
            <a:effectLst/>
            <a:uFillTx/>
            <a:latin typeface="+mn-lt"/>
            <a:ea typeface="+mn-ea"/>
            <a:cs typeface="+mn-cs"/>
            <a:sym typeface="DIN Condensed"/>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spDef>
    <a:lnDef>
      <a:spPr>
        <a:noFill/>
        <a:ln w="25400" cap="flat">
          <a:solidFill>
            <a:schemeClr val="accent1"/>
          </a:solidFill>
          <a:prstDash val="solid"/>
          <a:miter lim="400000"/>
        </a:ln>
        <a:effectLst/>
        <a:sp3d/>
      </a:spPr>
      <a:bodyPr rot="0" spcFirstLastPara="1" vertOverflow="overflow" horzOverflow="overflow" vert="horz" wrap="square" lIns="91439" tIns="45719" rIns="91439" bIns="45719" numCol="1" spcCol="38100" rtlCol="0" anchor="t" upright="0">
        <a:noAutofit/>
      </a:bodyPr>
      <a:ls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upright="0">
        <a:spAutoFit/>
      </a:bodyPr>
      <a:lstStyle>
        <a:defPPr marL="0" marR="0" indent="0" algn="l" defTabSz="825500" rtl="0" fontAlgn="auto" latinLnBrk="0" hangingPunct="0">
          <a:lnSpc>
            <a:spcPct val="100000"/>
          </a:lnSpc>
          <a:spcBef>
            <a:spcPts val="3400"/>
          </a:spcBef>
          <a:spcAft>
            <a:spcPts val="0"/>
          </a:spcAft>
          <a:buClrTx/>
          <a:buSzTx/>
          <a:buFontTx/>
          <a:buNone/>
          <a:tabLst/>
          <a:defRPr b="0" baseline="0" cap="none" i="0" spc="0" strike="noStrike" sz="3000" u="none" kumimoji="0" normalizeH="0">
            <a:ln>
              <a:noFill/>
            </a:ln>
            <a:solidFill>
              <a:srgbClr val="838787"/>
            </a:solidFill>
            <a:effectLst/>
            <a:uFillTx/>
            <a:latin typeface="Avenir Next Medium"/>
            <a:ea typeface="Avenir Next Medium"/>
            <a:cs typeface="Avenir Next Medium"/>
            <a:sym typeface="Avenir Next Medium"/>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txDef>
  </a:objectDefaults>
</a:theme>
</file>

<file path=ppt/theme/theme2.xml><?xml version="1.0" encoding="utf-8"?>
<a:theme xmlns:a="http://schemas.openxmlformats.org/drawingml/2006/main" xmlns:r="http://schemas.openxmlformats.org/officeDocument/2006/relationships" name="New_Template7">
  <a:themeElements>
    <a:clrScheme name="New_Template7">
      <a:dk1>
        <a:srgbClr val="000000"/>
      </a:dk1>
      <a:lt1>
        <a:srgbClr val="FFFFFF"/>
      </a:lt1>
      <a:dk2>
        <a:srgbClr val="222222"/>
      </a:dk2>
      <a:lt2>
        <a:srgbClr val="A6AAA9"/>
      </a:lt2>
      <a:accent1>
        <a:srgbClr val="34A5DA"/>
      </a:accent1>
      <a:accent2>
        <a:srgbClr val="3F969A"/>
      </a:accent2>
      <a:accent3>
        <a:srgbClr val="8ABE5E"/>
      </a:accent3>
      <a:accent4>
        <a:srgbClr val="FDCB56"/>
      </a:accent4>
      <a:accent5>
        <a:srgbClr val="E42832"/>
      </a:accent5>
      <a:accent6>
        <a:srgbClr val="C52060"/>
      </a:accent6>
      <a:hlink>
        <a:srgbClr val="0000FF"/>
      </a:hlink>
      <a:folHlink>
        <a:srgbClr val="FF00FF"/>
      </a:folHlink>
    </a:clrScheme>
    <a:fontScheme name="New_Template7">
      <a:majorFont>
        <a:latin typeface="DIN Condensed"/>
        <a:ea typeface="DIN Condensed"/>
        <a:cs typeface="DIN Condensed"/>
      </a:majorFont>
      <a:minorFont>
        <a:latin typeface="DIN Condensed"/>
        <a:ea typeface="DIN Condensed"/>
        <a:cs typeface="DIN Condensed"/>
      </a:minorFont>
    </a:fontScheme>
    <a:fmtScheme name="New_Template7">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solidFill>
        <a:ln w="12700" cap="flat">
          <a:noFill/>
          <a:miter lim="400000"/>
        </a:ln>
        <a:effectLst/>
        <a:sp3d/>
      </a:spPr>
      <a:bodyPr rot="0" spcFirstLastPara="1" vertOverflow="overflow" horzOverflow="overflow" vert="horz" wrap="square" lIns="50800" tIns="50800" rIns="50800" bIns="50800" numCol="1" spcCol="38100" rtlCol="0" anchor="ctr" upright="0">
        <a:spAutoFit/>
      </a:bodyPr>
      <a:lstStyle>
        <a:defPPr marL="0" marR="0" indent="0" algn="ctr" defTabSz="825500" rtl="0" fontAlgn="auto" latinLnBrk="0" hangingPunct="0">
          <a:lnSpc>
            <a:spcPct val="80000"/>
          </a:lnSpc>
          <a:spcBef>
            <a:spcPts val="0"/>
          </a:spcBef>
          <a:spcAft>
            <a:spcPts val="0"/>
          </a:spcAft>
          <a:buClrTx/>
          <a:buSzTx/>
          <a:buFontTx/>
          <a:buNone/>
          <a:tabLst/>
          <a:defRPr b="0" baseline="0" cap="all" i="0" spc="0" strike="noStrike" sz="4000" u="none" kumimoji="0" normalizeH="0">
            <a:ln>
              <a:noFill/>
            </a:ln>
            <a:solidFill>
              <a:srgbClr val="FFFFFF"/>
            </a:solidFill>
            <a:effectLst/>
            <a:uFillTx/>
            <a:latin typeface="+mn-lt"/>
            <a:ea typeface="+mn-ea"/>
            <a:cs typeface="+mn-cs"/>
            <a:sym typeface="DIN Condensed"/>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spDef>
    <a:lnDef>
      <a:spPr>
        <a:noFill/>
        <a:ln w="25400" cap="flat">
          <a:solidFill>
            <a:schemeClr val="accent1"/>
          </a:solidFill>
          <a:prstDash val="solid"/>
          <a:miter lim="400000"/>
        </a:ln>
        <a:effectLst/>
        <a:sp3d/>
      </a:spPr>
      <a:bodyPr rot="0" spcFirstLastPara="1" vertOverflow="overflow" horzOverflow="overflow" vert="horz" wrap="square" lIns="91439" tIns="45719" rIns="91439" bIns="45719" numCol="1" spcCol="38100" rtlCol="0" anchor="t" upright="0">
        <a:noAutofit/>
      </a:bodyPr>
      <a:ls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upright="0">
        <a:spAutoFit/>
      </a:bodyPr>
      <a:lstStyle>
        <a:defPPr marL="0" marR="0" indent="0" algn="l" defTabSz="825500" rtl="0" fontAlgn="auto" latinLnBrk="0" hangingPunct="0">
          <a:lnSpc>
            <a:spcPct val="100000"/>
          </a:lnSpc>
          <a:spcBef>
            <a:spcPts val="3400"/>
          </a:spcBef>
          <a:spcAft>
            <a:spcPts val="0"/>
          </a:spcAft>
          <a:buClrTx/>
          <a:buSzTx/>
          <a:buFontTx/>
          <a:buNone/>
          <a:tabLst/>
          <a:defRPr b="0" baseline="0" cap="none" i="0" spc="0" strike="noStrike" sz="3000" u="none" kumimoji="0" normalizeH="0">
            <a:ln>
              <a:noFill/>
            </a:ln>
            <a:solidFill>
              <a:srgbClr val="838787"/>
            </a:solidFill>
            <a:effectLst/>
            <a:uFillTx/>
            <a:latin typeface="Avenir Next Medium"/>
            <a:ea typeface="Avenir Next Medium"/>
            <a:cs typeface="Avenir Next Medium"/>
            <a:sym typeface="Avenir Next Medium"/>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txDef>
  </a:objectDefaults>
</a:theme>
</file>

<file path=docProps/app.xml><?xml version="1.0" encoding="utf-8"?>
<Properties xmlns="http://schemas.openxmlformats.org/officeDocument/2006/extended-properties" xmlns:vt="http://schemas.openxmlformats.org/officeDocument/2006/docPropsVTypes"/>
</file>

<file path=docProps/core.xml><?xml version="1.0" encoding="utf-8"?>
<cp:coreProperties xmlns:cp="http://schemas.openxmlformats.org/package/2006/metadata/core-properties" xmlns:dc="http://purl.org/dc/elements/1.1/" xmlns:dcterms="http://purl.org/dc/terms/" xmlns:xsi="http://www.w3.org/2001/XMLSchema-instance"/>
</file>